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7F0510-5261-4D30-980C-7E723EC03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762E99-4C65-4646-91E7-3E91B679C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226CBD-724E-4EA6-8F72-C0AA3BF42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B1DBD4-5E37-409C-92BC-1D2679138D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1B6A48-D588-4AD3-83E4-5091E88BA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53A903-BF5F-45D2-8424-AFB21135D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BA5846-C523-428C-9787-42494AD91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28E670-18B5-4701-8758-87A7CE3D7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A856EC-24E5-4C07-958D-34518601F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BC5F7B-B6FC-4C3B-92D9-6845C1028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01D9BF-B4C6-46DC-9323-16CF13FCB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1230431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环境监测3.2.4空气监测采样方法和采样仪器-空气监测采样方法和采样仪器二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空气监测概述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采样方法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采样仪器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采样点的布设和样品保存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数据分析与质量保证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空气监测的挑战与未来发展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空气监测概述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0213" b="3021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空气监测的目的和意义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了解空气质量状况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通过空气监测，可以了解大气中污染物的种类、浓度和时空分布，进而评估空气质量状况。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预测污染趋势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通过对历史监测数据的分析，可以预测未来空气质量的变化趋势，为制定有效的污染防治措施提供依据。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保护人体健康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长期暴露在污染空气中会对人体健康产生严重影响。空气监测可以及时发现污染物，提醒公众采取防护措施，减少健康风险。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监测对象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空气监测的对象包括大气中的颗粒物、二氧化硫、氮氧化物、一氧化碳、臭氧、挥发性有机物等污染物，以及气象参数如温度、湿度、风速、风向等。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空气监测的范围可以从城市到乡村，从工业区到居民区，从地面到高空。不同区域和不同高度的空气质量可能存在差异，因此需要设置合理的监测点位和高度。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250" r="22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空气监测的对象和范围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我国已经建立了较为完善的空气监测法规体系，包括《大气污染防治法》、《环境空气质量标准》等。这些法规对空气监测的职责、权利、义务等方面做出了明确规定。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我国空气质量标准规定了大气中各种污染物的浓度限值，以及不同功能区空气质量的要求。空气监测结果需要依据这些标准进行评价和判断。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空气质量标准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空气监测的法规和标准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采样方法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使用医用注射器进行空气样品采集，适用于气态和蒸气态污染物的采集。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注射器采样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塑料袋采样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采气管采样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将清洁塑料袋与空气采样器连接，进行空气样品采集，适用于采集气态和颗粒物。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将采气管与空气采样器连接，进行空气样品采集，适用于采集气态和蒸气态污染物。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直接采样法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利用吸收液吸收空气中的气态和蒸气态污染物，达到浓缩采样的目的。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溶液吸收法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利用固体吸附剂吸附空气中的气态和蒸气态污染物，实现富集采样。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固体吸附法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通过降低温度使空气中的气态和蒸气态污染物冷凝成液态或固态，便于后续分析。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低温冷凝法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富集（浓缩）采样法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48" r="2174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12" r="325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利用污染物在空气中的扩散作用，通过扩散膜或扩散管将污染物收集到采样介质中。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扩散法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利用渗透膜对污染物的选择性渗透作用，将污染物从空气中分离并收集到采样介质中。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渗透法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被动式采样法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使用空气采样器主动抽取一定体积的空气样品，通过滤膜或吸收液等收集污染物。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利用动力装置（如真空泵）驱动空气流过采样介质，实现污染物的收集。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主动式采样法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动力采样法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抽气法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采样仪器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采样仪器的基本构成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采样泵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采样管线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提供恒定的气流，使空气样本通过采样头。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连接采样头、采样泵和流量计的管道系统。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采样头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流量计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数据记录器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用于采集空气样本，通常配有过滤器以去除大颗粒物。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测量和控制通过采样头的气体流量。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记录采样过程中的温度、压力、流量等参数。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噪音水平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仪器运行时产生的噪音大小。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温度范围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仪器能够在特定温度范围内正常工作。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压力范围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仪器能够承受的最小和最大气体压力。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流量范围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仪器能够提供的最小和最大气体流量。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流量精度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仪器测量气体流量的准确性。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采样仪器的性能指标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https://d.book118.com/078123043116006035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2024-09-14T16:34:15.324</cp:lastPrinted>
  <dcterms:created xsi:type="dcterms:W3CDTF">2024-09-14T08:34:15Z</dcterms:created>
  <dcterms:modified xsi:type="dcterms:W3CDTF">2024-09-14T08:34:17Z</dcterms:modified>
</cp:coreProperties>
</file>