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F088C-009F-4A97-AAF4-FF45BAC38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7AF16-CCF9-4537-B6C9-DECD94E90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C5F4F-03A6-4E3E-9757-E1894EDFB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D0671-BE39-45A8-8224-F951B00E7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64F511-675F-489E-BFD3-0E4FFC4EF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26FC68-D81A-4684-9DF3-BCCD2718A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B14BE8-C767-4A1D-B9DF-EF7E0CDAA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06D35-AEF5-4FC6-B788-E4CD7A9BB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C0A8C1-F7A9-4F33-9364-2CEAD9C9C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DDED8-6211-44B7-B4E7-21CE17A05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CE4B8-AECB-478D-8BFF-75026A3BC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23116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梅毒病人产后护理查房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梅毒病人产后护理的重要性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梅毒病人产后护理的实践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梅毒病人产后护理的注意事项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梅毒病人产后护理的未来展望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梅毒疾病概述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梅毒是由苍白密螺旋体（梅毒螺旋体）感染引起的慢性传染病，主要通过性接触、血液传播和母婴传播。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梅毒螺旋体进入人体后，通过淋巴系统进入血液循环，播散至全身，引起皮肤、黏膜、骨骼、内脏等多系统的病变。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梅毒的病因和病理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早期梅毒（一期和二期）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硬下疳、淋巴结肿大、全身皮疹等。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晚期梅毒（三期）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皮肤黏膜溃疡、骨关节病变、心血管病变、神经系统病变等。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61" r="237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梅毒的症状和体征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21" r="329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根据临床表现、实验室检查（如暗视野显微镜检查、血清学试验等）进行诊断。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需与其他性传播疾病、皮肤病等相鉴别，根据临床表现和实验室检查结果进行鉴别。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梅毒的诊断和鉴别诊断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梅毒病人产后护理的重要性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良好的产后护理可以帮助梅毒病人尽快恢复身体健康，减少并发症的风险。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促进恢复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控制病情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51" r="1245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通过产后护理，可以监测梅毒病情的发展，及时调整治疗方案，防止疾病复发或恶化。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有效的产后护理可以改善梅毒病人的生活质量，增强他们的心理和社会适应能力。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产后护理对梅毒病人的影响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梅毒是一种性传播疾病，病人可能存在隐私保护的需求，医护人员需尊重病人的隐私权。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梅毒病人可能面临较大的心理压力和焦虑情绪，需要医护人员提供适当的心理支持和疏导。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梅毒的治疗周期较长，需要医护人员进行长期的随访和监测，以确保治疗效果和预防复发。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长期随访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产后护理的特殊性和挑战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提高产后护理质量的措施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建立完善的护理流程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制定针对梅毒病人产后的护理流程和规范，确保护理工作的科学性和有效性。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加强医护人员的培训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提高医护人员对梅毒的认识和护理技能，使他们能够更好地为病人提供优质的护理服务。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强化与病人的沟通交流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医护人员应与梅毒病人建立良好的沟通机制，了解他们的需求和关注点，提高病人的满意度。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梅毒病人产后护理的实践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34" b="189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针对产妇可能存在的焦虑、抑郁等情绪，提供心理疏导和情感支持，帮助其树立战胜疾病的信心。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确保产妇的隐私得到充分保护，减轻其心理负担，提高护理依从性。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https://d.book118.com/078123116115006034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2024-09-13T06:30:57.579</cp:lastPrinted>
  <dcterms:created xsi:type="dcterms:W3CDTF">2024-09-12T22:30:57Z</dcterms:created>
  <dcterms:modified xsi:type="dcterms:W3CDTF">2024-09-12T22:30:59Z</dcterms:modified>
</cp:coreProperties>
</file>