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78F1A-0981-48BC-8EFA-DBF8A7E54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C99BD-BF62-4EDD-B25A-E67B46EEF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28CA7-85F9-4230-8536-5844A99CC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C8309-D715-44D0-9691-A939EC8D3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01ACCA-181D-442E-9929-C5C8DF338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B88B44-27F0-4D19-ACEB-AF1DDE634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5EC68D-B95F-4B29-8995-CBCDD19C8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710AA-63F1-40C0-AB08-9E0DAF518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0E672-5288-4AB1-90E5-70AA167B4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2AA48-523E-4725-8E02-84D995E91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3086A-3ECE-4D9D-99FA-E0341210D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24072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石料加工场可行性研究报告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场地条件与资源评价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工艺技术与设备方案选择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生产经营管理与市场营销策略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风险评估与防范措施建议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石料加工场基本情况介绍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项目位于XX地区，交通便利，周边资源丰富。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规模与产能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预计年加工石料XX万吨，占地面积XX平方米，拥有先进的生产设备和技术。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主要生产各种规格的建筑用碎石、机制砂等。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环保措施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项目将采用环保型生产工艺，确保生产过程中的粉尘、噪音等污染得到有效控制。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市场需求及前景分析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随着城市化进程的加快，建筑市场对石料的需求持续增长。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当前市场上石料加工企业众多，但规模和技术水平参差不齐，竞争较为激烈。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未来，随着基础设施建设和房地产市场的持续发展，石料加工行业仍将保持稳健增长。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项目建设必要性与意义阐述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项目的建设将有效缓解当地及周边地区石料供应紧张的局面。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推动可持续发展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项目注重环保和资源综合利用，有利于推动循环经济和可持续发展。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项目投产后，将带动相关产业的发展，增加就业机会，提高地方财政收入。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提升产业水平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引进先进技术和设备，提高石料加工行业的整体技术水平和产品质量。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评估项目可行性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通过对项目的全面分析，评估项目的经济、技术、市场等方面的可行性。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为决策提供依据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报告将为投资者和政府部门的决策提供科学依据和参考意见。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指导项目实施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报告将明确项目的建设目标、任务和实施路径，为项目的顺利实施提供指导。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促进项目交流与合作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报告将作为项目对外宣传和交流的重要材料，有助于吸引合作伙伴和投资者。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报告编制目的和作用说明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场地条件与资源评价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石料加工场拟选址于山区附近，地势较高且平坦，有利于排水和减少洪涝灾害的影响。同时，距离主要交通干线和城市适中，便于原材料和产品的运输。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场地周边交通配套设施完善，道路状况良好，能够满足大型运输车辆的通行需求。此外，附近还有铁路和航运等交通方式，为石料加工场的物流运输提供了便利。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地理位置及交通条件分析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石料加工场主要以当地丰富的石材资源为原材料，包括石灰石、大理石、花岗岩等。这些石材储量大、品质优，能够满足加工场长期生产的需求。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经过对当地石材资源的详细勘察和检测，发现其质量稳定、纯度高、物理性能优良，适合用于生产各种规格的石料产品。同时，原材料开采和加工过程中产生的废弃物较少，有利于环保和资源节约。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质量状况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原材料来源及质量状况评估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水源条件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石料加工场附近有丰富的水资源，水质优良且供应量稳定，能够满足生产和生活用水的需求。同时，场地内还建有完善的给排水系统，确保生产过程中的废水、污水得到妥善处理。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当地电网覆盖范围广、供电能力充足，能够为石料加工场提供稳定可靠的电力保障。场地内还备有发电机组等应急设备，以应对突发停电等意外情况。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水电等配套设施条件评价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环境保护要求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石料加工场在生产过程中应严格遵守国家和地方环保法规，确保废水、废气、噪音等污染物达标排放。同时，应加强对周边环境的监测和保护，防止对生态环境造成不良影响。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为减少污染物排放和降低能耗，石料加工场应采用先进的生产工艺和设备，提高资源利用率和产品附加值。同时，应建立完善的环保管理体系和应急预案，确保在发生环境污染事件时能够及时响应并妥善处理。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环境保护要求及治理措施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工艺技术与设备方案选择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国内石料加工技术成熟稳定，设备性价比高，维修保养方便，但可能在某些高端领域或特定需求上略显不足。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国外先进技术通常具有更高的生产效率、更低的能耗和更环保的生产过程，但设备价格较高，维修保养成本也相对较高。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综合对比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通过对比分析国内外技术的优缺点，结合实际需求和投资预算，选择最适合的石料加工技术。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国内外先进技术对比分析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石料加工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采用先进的石料加工设备，如颚式破碎机、反击式破碎机、圆锥破碎机等，进行多级破碎和整形。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整个工艺流程设计合理、紧凑，各工序之间衔接顺畅，确保生产效率和产品质量。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对加工后的石料进行筛分、洗涤、干燥等处理，得到符合要求的成品石料。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原料预处理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包括原料的破碎、筛分、洗涤等工序，确保原料的质量和粒度符合要求。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工艺流程设计及特点说明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参数确定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根据设备选型和实际生产需求，确定各设备的型号、规格、生产能力等参数。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破碎设备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根据原料的硬度和粒度要求，选择合适的破碎设备，如颚式破碎机适用于中硬度石料的粗碎，反击式破碎机适用于中软硬度石料的中细碎。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筛分设备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根据成品石料的粒度要求，选择合适的筛分设备，如圆振动筛适用于大颗粒石料的筛分，直线振动筛适用于细颗粒石料的筛分。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洗涤设备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根据原料的含泥量和成品石料的洁净度要求，选择合适的洗涤设备，如轮斗式洗砂机适用于含泥量较低的原料洗涤。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关键设备选型依据和参数确定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采用先进的自动化控制系统，实现生产过程的自动化控制和监测，提高生产效率和产品质量稳定性。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自动化控制系统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选用高精度、高可靠性的传感器和仪表，实时监测生产过程中各关键参数的变化情况。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传感器与仪表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根据生产需求和设备性能特点，制定合理的控制策略，如破碎机的给料控制、筛分机的筛分效率控制等。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控制策略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建立完善的故障诊断与预警机制，及时发现并处理生产过程中的异常情况，确保生产安全稳定运行。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故障诊断与预警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自动化控制策略应用考虑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https://d.book118.com/078124072117006046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2024-09-27T18:35:49.547</cp:lastPrinted>
  <dcterms:created xsi:type="dcterms:W3CDTF">2024-09-27T10:35:49Z</dcterms:created>
  <dcterms:modified xsi:type="dcterms:W3CDTF">2024-09-27T10:35:51Z</dcterms:modified>
</cp:coreProperties>
</file>