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2B818-28E3-4DF7-A122-3DA953B75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85BB6-FB36-45BC-A3DD-22D529E1B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3AEE4-AB58-42EF-8709-39DEF076E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93D7B-59DC-456D-8D65-F2C4E891F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1572E-B42C-40A7-8091-BBEC1528E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362EF-D23F-436C-9F84-400031049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1781DF-1195-4C42-8ABA-1D66F6D88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91415-7652-4C5E-A090-EECCC4B8F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0911C-F459-40BB-BD5C-1E8DE0EB7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1BBFE-BF5E-41BD-BEC2-08EA93C7D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21FD7-41B1-4913-ACDE-F4DC6000B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4134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变量与假设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变量与假设的关系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变量与假设的确定方法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变量与假设在科学研究中的应用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变量与假设的注意事项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变量的定义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变量是指在研究过程中可以取不同数值的量，是统计学中的基本概念。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在实验或观察中，变量是可以操作和测量的因素或特征，其取值可以随着条件或情境的变化而变化。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自变量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研究者主动操纵或改变的变量，用于观察其对因变量的影响。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因变量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研究者希望解释或预测的变量，其取值受到自变量的影响。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控制变量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除自变量外，可能对因变量产生影响的变量，需要加以控制或保持恒定，以避免对实验结果的干扰。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通过建立变量之间的数学模型，可以预测未来趋势和结果，为决策和行动提供依据。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描述现象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通过测量和记录变量的取值，可以描述和了解研究对象的特征和状态。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通过分析和比较不同变量的取值，可以揭示它们之间的关系和规律，进而解释现象的原因和机制。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假设是一种未经证实的陈述，它是对某个现象或问题的初步解释或预测。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在科学研究中，假设通常是一种可检验的陈述，可以通过实验或观察来验证其真实性。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对现象或事物的特征进行描述的假设，通常用于解释已知事实。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描述性假设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对现象或事物的成因进行解释的假设，通常用于推测未知事实。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解释性假设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基于已知事实和规律，对未来事件或结果进行预测的假设。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预测性假设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假设的类型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假设可以帮助研究者明确研究目的和方向，从而设计出相应的实验或观察方案。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指导研究设计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假设可以为研究提供理论支持，将研究结果与已有理论联系起来，形成更为完整的理论体系。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提供理论框架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通过验证假设的真实性，可以发现新的科学事实和规律，推动科学的发展。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促进科学发现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变量与假设的关系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变量在不同范围内变化时，可能导致假设的有效性或无效性。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变量的变化范围直接影响假设的成立条件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定量变量和定性变量对应的假设检验方法不同，进而影响研究设计和数据分析。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变量的性质决定假设的类型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变量测量过程中的误差可能导致假设验证的偏差，降低研究结论的可靠性。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变量的测量误差影响假设的验证结果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变量对假设的影响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假设的提出基于变量的存在和变化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没有变量就没有假设，假设是对变量之间关系的预测或解释。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假设的验证需要变量的数据支持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通过收集和分析变量的数据，可以验证假设是否成立，进而推动研究进程。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假设的修订依赖于变量的新发现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随着研究的深入，变量的新发现可能促使假设的修订和完善。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假设对变量的依赖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https://d.book118.com/078124134142006034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2024-09-13T14:55:52.987</cp:lastPrinted>
  <dcterms:created xsi:type="dcterms:W3CDTF">2024-09-13T06:55:53Z</dcterms:created>
  <dcterms:modified xsi:type="dcterms:W3CDTF">2024-09-13T06:55:55Z</dcterms:modified>
</cp:coreProperties>
</file>