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BE5AF0-977B-4CEC-A368-423BCC53DF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AC46A8-4962-48E7-864C-A1A8CE8B3E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4059BC-308B-4B74-A347-6E33BAE321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BEE378-1A26-4AA9-A9EF-F23345F34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FCF9CB-5620-4B91-9DBD-1FBEBE3DF0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32ACD9-8514-4B7E-803D-57B29C0636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6F5975-2E92-4A52-9CA8-C2D180D0E8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3203E7-7ABD-4D54-8768-636648FEAF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F68263-AD60-452A-BE49-CD505169FF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588CD-C09A-4733-9E46-EFF89156E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3E5A71-C100-44AB-B148-63B349129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125001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硬件加速人工智能</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人工智能与硬件加速概述
 硬件加速原理与技术
 常见硬件加速器类型
 硬件加速器性能评估
 硬件加速应用场景与案例
 硬件加速的挑战与未来发展
 硬件加速与软件优化的协同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人工智能与硬件加速概述</a:t>
            </a:r>
          </a:p>
        </p:txBody>
      </p:sp>
      <p:sp>
        <p:nvSpPr>
          <p:cNvPr id="3" name="Subtitle 2"/>
          <p:cNvSpPr>
            <a:spLocks noGrp="1"/>
          </p:cNvSpPr>
          <p:nvPr>
            <p:ph type="subTitle" idx="1"/>
          </p:nvPr>
        </p:nvSpPr>
        <p:spPr/>
        <p:txBody>
          <a:bodyPr/>
          <a:lstStyle/>
          <a:p>
            <a:r>
              <a:t>硬件加速人工智能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人工智能与硬件加速概述</a:t>
            </a:r>
          </a:p>
        </p:txBody>
      </p:sp>
      <p:sp>
        <p:nvSpPr>
          <p:cNvPr id="3" name="Text Placeholder 2"/>
          <p:cNvSpPr>
            <a:spLocks noGrp="1"/>
          </p:cNvSpPr>
          <p:nvPr>
            <p:ph type="body" idx="1"/>
          </p:nvPr>
        </p:nvSpPr>
        <p:spPr/>
        <p:txBody>
          <a:bodyPr/>
          <a:lstStyle/>
          <a:p>
            <a:r>
              <a:t>人工智能与硬件加速概述</a:t>
            </a:r>
          </a:p>
        </p:txBody>
      </p:sp>
      <p:sp>
        <p:nvSpPr>
          <p:cNvPr id="4" name="Content Placeholder 3"/>
          <p:cNvSpPr>
            <a:spLocks noGrp="1"/>
          </p:cNvSpPr>
          <p:nvPr>
            <p:ph sz="half" idx="2"/>
          </p:nvPr>
        </p:nvSpPr>
        <p:spPr/>
        <p:txBody>
          <a:bodyPr/>
          <a:lstStyle/>
          <a:p>
            <a:r>
              <a:t>1.人工智能发展趋势：随着技术的不断进步，人工智能在各个领域的应用越来越广泛，未来发展潜力巨大。</a:t>
            </a:r>
          </a:p>
          <a:p>
            <a:r>
              <a:t>2.硬件加速重要性：硬件加速技术可以有效提升人工智能算法的性能和效率，满足复杂应用场景的需求。</a:t>
            </a:r>
          </a:p>
          <a:p>
            <a:r>
              <a:t>3.人工智能与硬件加速结合：人工智能算法需要借助硬件加速技术实现高效运算，推动人工智能技术的快速发展。</a:t>
            </a:r>
          </a:p>
          <a:p/>
        </p:txBody>
      </p:sp>
      <p:sp>
        <p:nvSpPr>
          <p:cNvPr id="5" name="Text Placeholder 4"/>
          <p:cNvSpPr>
            <a:spLocks noGrp="1"/>
          </p:cNvSpPr>
          <p:nvPr>
            <p:ph type="body" idx="3"/>
          </p:nvPr>
        </p:nvSpPr>
        <p:spPr/>
        <p:txBody>
          <a:bodyPr/>
          <a:lstStyle/>
          <a:p>
            <a:r>
              <a:t>硬件加速技术种类</a:t>
            </a:r>
          </a:p>
        </p:txBody>
      </p:sp>
      <p:sp>
        <p:nvSpPr>
          <p:cNvPr id="6" name="Content Placeholder 5"/>
          <p:cNvSpPr>
            <a:spLocks noGrp="1"/>
          </p:cNvSpPr>
          <p:nvPr>
            <p:ph sz="half" idx="4"/>
          </p:nvPr>
        </p:nvSpPr>
        <p:spPr/>
        <p:txBody>
          <a:bodyPr/>
          <a:lstStyle/>
          <a:p>
            <a:r>
              <a:t>1.GPU加速：GPU适合进行大规模的并行计算，可以有效提升深度学习等算法的训练和推断效率。</a:t>
            </a:r>
          </a:p>
          <a:p>
            <a:r>
              <a:t>2.FPGA加速：FPGA具有高度的灵活性和可编程性，可以针对特定算法进行优化，提升性能。</a:t>
            </a:r>
          </a:p>
          <a:p>
            <a:r>
              <a:t>3.ASIC加速：ASIC是专门为特定算法设计的芯片，性能优化程度更高，但适用范围较窄。</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人工智能与硬件加速概述</a:t>
            </a:r>
          </a:p>
        </p:txBody>
      </p:sp>
      <p:sp>
        <p:nvSpPr>
          <p:cNvPr id="3" name="Content Placeholder 2"/>
          <p:cNvSpPr>
            <a:spLocks noGrp="1"/>
          </p:cNvSpPr>
          <p:nvPr>
            <p:ph sz="half" idx="2"/>
          </p:nvPr>
        </p:nvSpPr>
        <p:spPr/>
        <p:txBody>
          <a:bodyPr/>
          <a:lstStyle/>
          <a:p>
            <a:r>
              <a:t>1.计算机视觉：硬件加速技术可以提升图像识别、目标检测等任务的性能和效率。</a:t>
            </a:r>
          </a:p>
          <a:p>
            <a:r>
              <a:t>2.自然语言处理：硬件加速技术可以用于提升语音识别、机器翻译等自然语言处理任务的性能。</a:t>
            </a:r>
          </a:p>
          <a:p>
            <a:r>
              <a:t>3.智能推荐：硬件加速技术可以提升推荐系统的性能和效率，提高用户体验。</a:t>
            </a:r>
          </a:p>
          <a:p/>
        </p:txBody>
      </p:sp>
      <p:sp>
        <p:nvSpPr>
          <p:cNvPr id="4" name="Text Placeholder 3"/>
          <p:cNvSpPr>
            <a:spLocks noGrp="1"/>
          </p:cNvSpPr>
          <p:nvPr>
            <p:ph type="body" idx="3"/>
          </p:nvPr>
        </p:nvSpPr>
        <p:spPr/>
        <p:txBody>
          <a:bodyPr/>
          <a:lstStyle/>
          <a:p>
            <a:r>
              <a:t>硬件加速技术发展趋势</a:t>
            </a:r>
          </a:p>
        </p:txBody>
      </p:sp>
      <p:sp>
        <p:nvSpPr>
          <p:cNvPr id="5" name="Content Placeholder 4"/>
          <p:cNvSpPr>
            <a:spLocks noGrp="1"/>
          </p:cNvSpPr>
          <p:nvPr>
            <p:ph sz="half" idx="4"/>
          </p:nvPr>
        </p:nvSpPr>
        <p:spPr/>
        <p:txBody>
          <a:bodyPr/>
          <a:lstStyle/>
          <a:p>
            <a:r>
              <a:t>1.芯片设计优化：随着技术的不断进步，未来硬件加速芯片的设计将更加优化，性能将进一步提升。</a:t>
            </a:r>
          </a:p>
          <a:p>
            <a:r>
              <a:t>2.算法与硬件协同设计：算法和硬件的协同设计将成为未来硬件加速技术的重要发展趋势。</a:t>
            </a:r>
          </a:p>
          <a:p>
            <a:r>
              <a:t>3.云端一体化：云端一体化的硬件加速方案将进一步推动人工智能技术的发展和应用。</a:t>
            </a:r>
          </a:p>
          <a:p>
            <a:r>
              <a:t>以上内容仅供参考，具体内容可以根据实际需求进行调整和补充。</a:t>
            </a:r>
          </a:p>
        </p:txBody>
      </p:sp>
      <p:sp>
        <p:nvSpPr>
          <p:cNvPr id="6" name="Text Placeholder 5"/>
          <p:cNvSpPr>
            <a:spLocks noGrp="1"/>
          </p:cNvSpPr>
          <p:nvPr>
            <p:ph type="body" idx="1"/>
          </p:nvPr>
        </p:nvSpPr>
        <p:spPr/>
        <p:txBody>
          <a:bodyPr/>
          <a:lstStyle/>
          <a:p>
            <a:r>
              <a:t>硬件加速技术应用场景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硬件加速原理与技术</a:t>
            </a:r>
          </a:p>
        </p:txBody>
      </p:sp>
      <p:sp>
        <p:nvSpPr>
          <p:cNvPr id="3" name="Subtitle 2"/>
          <p:cNvSpPr>
            <a:spLocks noGrp="1"/>
          </p:cNvSpPr>
          <p:nvPr>
            <p:ph type="subTitle" idx="1"/>
          </p:nvPr>
        </p:nvSpPr>
        <p:spPr/>
        <p:txBody>
          <a:bodyPr/>
          <a:lstStyle/>
          <a:p>
            <a:r>
              <a:t>硬件加速人工智能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硬件加速原理与技术</a:t>
            </a:r>
          </a:p>
        </p:txBody>
      </p:sp>
      <p:sp>
        <p:nvSpPr>
          <p:cNvPr id="3" name="Text Placeholder 2"/>
          <p:cNvSpPr>
            <a:spLocks noGrp="1"/>
          </p:cNvSpPr>
          <p:nvPr>
            <p:ph type="body" idx="1"/>
          </p:nvPr>
        </p:nvSpPr>
        <p:spPr/>
        <p:txBody>
          <a:bodyPr/>
          <a:lstStyle/>
          <a:p>
            <a:r>
              <a:t>硬件加速原理</a:t>
            </a:r>
          </a:p>
        </p:txBody>
      </p:sp>
      <p:sp>
        <p:nvSpPr>
          <p:cNvPr id="4" name="Content Placeholder 3"/>
          <p:cNvSpPr>
            <a:spLocks noGrp="1"/>
          </p:cNvSpPr>
          <p:nvPr>
            <p:ph sz="half" idx="2"/>
          </p:nvPr>
        </p:nvSpPr>
        <p:spPr/>
        <p:txBody>
          <a:bodyPr/>
          <a:lstStyle/>
          <a:p>
            <a:r>
              <a:t>1.利用专用硬件提高计算效率：硬件加速通过专用硬件设计，优化计算性能，提高处理速度。</a:t>
            </a:r>
          </a:p>
          <a:p>
            <a:r>
              <a:t>2.并行计算：硬件加速器可以同时处理多个计算任务，大幅提高计算效率。</a:t>
            </a:r>
          </a:p>
          <a:p>
            <a:r>
              <a:t>3.减少数据传输延迟：硬件加速器与主处理器之间的数据传输路径优化，降低延迟，提高整体性能。</a:t>
            </a:r>
          </a:p>
          <a:p>
            <a:r>
              <a:t>随着人工智能技术的不断发展，对计算性能的要求也不断提高。硬件加速技术为提高人工智能计算效率提供了一种有效的解决方案。通过专用硬件设计，优化计算性能，可以实现更高效、更快速的人工智能处理。同时，并行计算和减少数据传输延迟等技术也可以进一步提高硬件加速器的性能，为人工智能应用提供更加稳定、高效的支持。</a:t>
            </a:r>
          </a:p>
          <a:p/>
        </p:txBody>
      </p:sp>
      <p:sp>
        <p:nvSpPr>
          <p:cNvPr id="5" name="Text Placeholder 4"/>
          <p:cNvSpPr>
            <a:spLocks noGrp="1"/>
          </p:cNvSpPr>
          <p:nvPr>
            <p:ph type="body" idx="3"/>
          </p:nvPr>
        </p:nvSpPr>
        <p:spPr/>
        <p:txBody>
          <a:bodyPr/>
          <a:lstStyle/>
          <a:p>
            <a:r>
              <a:t>硬件加速技术</a:t>
            </a:r>
          </a:p>
        </p:txBody>
      </p:sp>
      <p:sp>
        <p:nvSpPr>
          <p:cNvPr id="6" name="Content Placeholder 5"/>
          <p:cNvSpPr>
            <a:spLocks noGrp="1"/>
          </p:cNvSpPr>
          <p:nvPr>
            <p:ph sz="half" idx="4"/>
          </p:nvPr>
        </p:nvSpPr>
        <p:spPr/>
        <p:txBody>
          <a:bodyPr/>
          <a:lstStyle/>
          <a:p>
            <a:r>
              <a:t>1.GPU加速：利用图形处理器（GPU）进行并行计算，提高计算速度。</a:t>
            </a:r>
          </a:p>
          <a:p>
            <a:r>
              <a:t>2.FPGA加速：通过现场可编程门阵列（FPGA）进行硬件加速，实现更高效、更灵活的计算。</a:t>
            </a:r>
          </a:p>
          <a:p>
            <a:r>
              <a:t>3.ASIC加速：应用特定集成电路（ASIC）针对特定任务进行硬件加速，提高计算性能和能效。</a:t>
            </a:r>
          </a:p>
          <a:p>
            <a:r>
              <a:t>硬件加速技术包括GPU加速、FPGA加速和ASIC加速等多种方式。这些技术各有优劣，可以根据具体的应用场景和需求选择适合的硬件加速方案。同时，随着技术的不断发展，新的硬件加速技术也在不断涌现，为人工智能领域的发展提供了更多的可能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常见硬件加速器类型</a:t>
            </a:r>
          </a:p>
        </p:txBody>
      </p:sp>
      <p:sp>
        <p:nvSpPr>
          <p:cNvPr id="3" name="Subtitle 2"/>
          <p:cNvSpPr>
            <a:spLocks noGrp="1"/>
          </p:cNvSpPr>
          <p:nvPr>
            <p:ph type="subTitle" idx="1"/>
          </p:nvPr>
        </p:nvSpPr>
        <p:spPr/>
        <p:txBody>
          <a:bodyPr/>
          <a:lstStyle/>
          <a:p>
            <a:r>
              <a:t>硬件加速人工智能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常见硬件加速器类型</a:t>
            </a:r>
          </a:p>
        </p:txBody>
      </p:sp>
      <p:sp>
        <p:nvSpPr>
          <p:cNvPr id="3" name="Text Placeholder 2"/>
          <p:cNvSpPr>
            <a:spLocks noGrp="1"/>
          </p:cNvSpPr>
          <p:nvPr>
            <p:ph type="body" idx="1"/>
          </p:nvPr>
        </p:nvSpPr>
        <p:spPr/>
        <p:txBody>
          <a:bodyPr/>
          <a:lstStyle/>
          <a:p>
            <a:r>
              <a:t>GPU加速器</a:t>
            </a:r>
          </a:p>
        </p:txBody>
      </p:sp>
      <p:sp>
        <p:nvSpPr>
          <p:cNvPr id="4" name="Content Placeholder 3"/>
          <p:cNvSpPr>
            <a:spLocks noGrp="1"/>
          </p:cNvSpPr>
          <p:nvPr>
            <p:ph sz="half" idx="2"/>
          </p:nvPr>
        </p:nvSpPr>
        <p:spPr/>
        <p:txBody>
          <a:bodyPr/>
          <a:lstStyle/>
          <a:p>
            <a:r>
              <a:t>1.GPU加速器是利用图形处理单元（GPU）进行高性能计算的一种硬件加速器，能够大幅提升AI模型的训练和推理速度。</a:t>
            </a:r>
          </a:p>
          <a:p>
            <a:r>
              <a:t>2.GPU加速器采用了并行计算架构，能够同时处理多个计算任务，提高了计算效率。</a:t>
            </a:r>
          </a:p>
          <a:p>
            <a:r>
              <a:t>3.随着AI技术的不断发展，GPU加速器已成为深度学习领域的主流硬件加速器之一。</a:t>
            </a:r>
          </a:p>
          <a:p/>
        </p:txBody>
      </p:sp>
      <p:sp>
        <p:nvSpPr>
          <p:cNvPr id="5" name="Text Placeholder 4"/>
          <p:cNvSpPr>
            <a:spLocks noGrp="1"/>
          </p:cNvSpPr>
          <p:nvPr>
            <p:ph type="body" idx="3"/>
          </p:nvPr>
        </p:nvSpPr>
        <p:spPr/>
        <p:txBody>
          <a:bodyPr/>
          <a:lstStyle/>
          <a:p>
            <a:r>
              <a:t>TPU加速器</a:t>
            </a:r>
          </a:p>
        </p:txBody>
      </p:sp>
      <p:sp>
        <p:nvSpPr>
          <p:cNvPr id="6" name="Content Placeholder 5"/>
          <p:cNvSpPr>
            <a:spLocks noGrp="1"/>
          </p:cNvSpPr>
          <p:nvPr>
            <p:ph sz="half" idx="4"/>
          </p:nvPr>
        </p:nvSpPr>
        <p:spPr/>
        <p:txBody>
          <a:bodyPr/>
          <a:lstStyle/>
          <a:p>
            <a:r>
              <a:t>1.TPU（TensorProcessingUnit）是谷歌专门为机器学习开发的一种硬件加速器，能够提供更高的计算性能和能效比。</a:t>
            </a:r>
          </a:p>
          <a:p>
            <a:r>
              <a:t>2.TPU采用了专门为机器学习定制的硬件架构，能够实现更高效的矩阵运算和并行计算。</a:t>
            </a:r>
          </a:p>
          <a:p>
            <a:r>
              <a:t>3.TPU已经成为谷歌AI平台的重要组成部分，为各种AI应用提供了强大的计算支持。</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常见硬件加速器类型</a:t>
            </a:r>
          </a:p>
        </p:txBody>
      </p:sp>
      <p:sp>
        <p:nvSpPr>
          <p:cNvPr id="3" name="Text Placeholder 2"/>
          <p:cNvSpPr>
            <a:spLocks noGrp="1"/>
          </p:cNvSpPr>
          <p:nvPr>
            <p:ph type="body" idx="1"/>
          </p:nvPr>
        </p:nvSpPr>
        <p:spPr/>
        <p:txBody>
          <a:bodyPr/>
          <a:lstStyle/>
          <a:p>
            <a:r>
              <a:t>FPGA加速器</a:t>
            </a:r>
          </a:p>
        </p:txBody>
      </p:sp>
      <p:sp>
        <p:nvSpPr>
          <p:cNvPr id="4" name="Content Placeholder 3"/>
          <p:cNvSpPr>
            <a:spLocks noGrp="1"/>
          </p:cNvSpPr>
          <p:nvPr>
            <p:ph sz="half" idx="2"/>
          </p:nvPr>
        </p:nvSpPr>
        <p:spPr/>
        <p:txBody>
          <a:bodyPr/>
          <a:lstStyle/>
          <a:p>
            <a:r>
              <a:t>1.FPGA（FieldProgrammableGateArray）是一种可编程逻辑器件，能够根据不同的应用场景进行硬件加速器的定制化开发。</a:t>
            </a:r>
          </a:p>
          <a:p>
            <a:r>
              <a:t>2.FPGA加速器具有高度的灵活性和可扩展性，能够实现更低的功耗和更高的性能。</a:t>
            </a:r>
          </a:p>
          <a:p>
            <a:r>
              <a:t>3.FPGA加速器在图像处理、视频处理等领域得到了广泛应用。</a:t>
            </a:r>
          </a:p>
          <a:p/>
        </p:txBody>
      </p:sp>
      <p:sp>
        <p:nvSpPr>
          <p:cNvPr id="5" name="Text Placeholder 4"/>
          <p:cNvSpPr>
            <a:spLocks noGrp="1"/>
          </p:cNvSpPr>
          <p:nvPr>
            <p:ph type="body" idx="3"/>
          </p:nvPr>
        </p:nvSpPr>
        <p:spPr/>
        <p:txBody>
          <a:bodyPr/>
          <a:lstStyle/>
          <a:p>
            <a:r>
              <a:t>ASIC加速器</a:t>
            </a:r>
          </a:p>
        </p:txBody>
      </p:sp>
      <p:sp>
        <p:nvSpPr>
          <p:cNvPr id="6" name="Content Placeholder 5"/>
          <p:cNvSpPr>
            <a:spLocks noGrp="1"/>
          </p:cNvSpPr>
          <p:nvPr>
            <p:ph sz="half" idx="4"/>
          </p:nvPr>
        </p:nvSpPr>
        <p:spPr/>
        <p:txBody>
          <a:bodyPr/>
          <a:lstStyle/>
          <a:p>
            <a:r>
              <a:t>1.ASIC（ApplicationSpecificIntegratedCircuit）是一种针对特定应用场景定制的硬件加速器，能够实现更高的性能和能效比。</a:t>
            </a:r>
          </a:p>
          <a:p>
            <a:r>
              <a:t>2.ASIC加速器能够根据具体的AI模型进行优化，进一步提高模型的训练和推理速度。</a:t>
            </a:r>
          </a:p>
          <a:p>
            <a:r>
              <a:t>3.随着AI技术的不断发展，ASIC加速器将会成为AI硬件加速领域的重要发展方向之一。</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常见硬件加速器类型</a:t>
            </a:r>
          </a:p>
        </p:txBody>
      </p:sp>
      <p:sp>
        <p:nvSpPr>
          <p:cNvPr id="3" name="Text Placeholder 2"/>
          <p:cNvSpPr>
            <a:spLocks noGrp="1"/>
          </p:cNvSpPr>
          <p:nvPr>
            <p:ph type="body" idx="1"/>
          </p:nvPr>
        </p:nvSpPr>
        <p:spPr/>
        <p:txBody>
          <a:bodyPr/>
          <a:lstStyle/>
          <a:p>
            <a:r>
              <a:t>神经网络处理器</a:t>
            </a:r>
          </a:p>
        </p:txBody>
      </p:sp>
      <p:sp>
        <p:nvSpPr>
          <p:cNvPr id="4" name="Content Placeholder 3"/>
          <p:cNvSpPr>
            <a:spLocks noGrp="1"/>
          </p:cNvSpPr>
          <p:nvPr>
            <p:ph sz="half" idx="2"/>
          </p:nvPr>
        </p:nvSpPr>
        <p:spPr/>
        <p:txBody>
          <a:bodyPr/>
          <a:lstStyle/>
          <a:p>
            <a:r>
              <a:t>1.神经网络处理器是一种专门为神经网络计算定制的硬件加速器，能够提高神经网络的训练和推理效率。</a:t>
            </a:r>
          </a:p>
          <a:p>
            <a:r>
              <a:t>2.神经网络处理器采用了专门为神经网络优化的硬件架构，能够实现更高效的并行计算和矩阵运算。</a:t>
            </a:r>
          </a:p>
          <a:p>
            <a:r>
              <a:t>3.神经网络处理器已经成为了AI硬件加速领域的一个重要分支，为各种AI应用提供了强大的计算支持。</a:t>
            </a:r>
          </a:p>
          <a:p/>
        </p:txBody>
      </p:sp>
      <p:sp>
        <p:nvSpPr>
          <p:cNvPr id="5" name="Text Placeholder 4"/>
          <p:cNvSpPr>
            <a:spLocks noGrp="1"/>
          </p:cNvSpPr>
          <p:nvPr>
            <p:ph type="body" idx="3"/>
          </p:nvPr>
        </p:nvSpPr>
        <p:spPr/>
        <p:txBody>
          <a:bodyPr/>
          <a:lstStyle/>
          <a:p>
            <a:r>
              <a:t>智能计算卡</a:t>
            </a:r>
          </a:p>
        </p:txBody>
      </p:sp>
      <p:sp>
        <p:nvSpPr>
          <p:cNvPr id="6" name="Content Placeholder 5"/>
          <p:cNvSpPr>
            <a:spLocks noGrp="1"/>
          </p:cNvSpPr>
          <p:nvPr>
            <p:ph sz="half" idx="4"/>
          </p:nvPr>
        </p:nvSpPr>
        <p:spPr/>
        <p:txBody>
          <a:bodyPr/>
          <a:lstStyle/>
          <a:p>
            <a:r>
              <a:t>1.智能计算卡是一种集成了多种硬件加速器的综合性AI计算平台，能够根据不同的应用场景进行灵活的配置和使用。</a:t>
            </a:r>
          </a:p>
          <a:p>
            <a:r>
              <a:t>2.智能计算卡集成了GPU、TPU、FPGA等多种硬件加速器，能够实现更高效、更灵活的AI计算。</a:t>
            </a:r>
          </a:p>
          <a:p>
            <a:r>
              <a:t>3.智能计算卡将会成为未来AI计算领域的重要发展趋势之一，为各种AI应用提供更加全面、高效的计算支持。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硬件加速器性能评估</a:t>
            </a:r>
          </a:p>
        </p:txBody>
      </p:sp>
      <p:sp>
        <p:nvSpPr>
          <p:cNvPr id="3" name="Subtitle 2"/>
          <p:cNvSpPr>
            <a:spLocks noGrp="1"/>
          </p:cNvSpPr>
          <p:nvPr>
            <p:ph type="subTitle" idx="1"/>
          </p:nvPr>
        </p:nvSpPr>
        <p:spPr/>
        <p:txBody>
          <a:bodyPr/>
          <a:lstStyle/>
          <a:p>
            <a:r>
              <a:t>硬件加速人工智能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硬件加速器性能评估</a:t>
            </a:r>
          </a:p>
        </p:txBody>
      </p:sp>
      <p:sp>
        <p:nvSpPr>
          <p:cNvPr id="3" name="Text Placeholder 2"/>
          <p:cNvSpPr>
            <a:spLocks noGrp="1"/>
          </p:cNvSpPr>
          <p:nvPr>
            <p:ph type="body" idx="1"/>
          </p:nvPr>
        </p:nvSpPr>
        <p:spPr/>
        <p:txBody>
          <a:bodyPr/>
          <a:lstStyle/>
          <a:p>
            <a:r>
              <a:t>硬件加速器性能评估概述</a:t>
            </a:r>
          </a:p>
        </p:txBody>
      </p:sp>
      <p:sp>
        <p:nvSpPr>
          <p:cNvPr id="4" name="Content Placeholder 3"/>
          <p:cNvSpPr>
            <a:spLocks noGrp="1"/>
          </p:cNvSpPr>
          <p:nvPr>
            <p:ph sz="half" idx="2"/>
          </p:nvPr>
        </p:nvSpPr>
        <p:spPr/>
        <p:txBody>
          <a:bodyPr/>
          <a:lstStyle/>
          <a:p>
            <a:r>
              <a:t>1.硬件加速器性能评估的重要性：随着人工智能技术的飞速发展，硬件加速器在提升AI计算性能方面发挥着越来越重要的作用。因此，对硬件加速器性能进行全面、客观的评估，有助于优化硬件设计，提高AI计算效率。</a:t>
            </a:r>
          </a:p>
          <a:p>
            <a:r>
              <a:t>2.性能评估指标：硬件加速器性能评估主要包括吞吐量、延迟、功耗等指标，这些指标能够反映加速器的计算能力和效率。</a:t>
            </a:r>
          </a:p>
          <a:p>
            <a:r>
              <a:t>3.评估方法：可以采用基准测试、模拟仿真和实际应用场景测试等多种方法，对硬件加速器性能进行全面评估。</a:t>
            </a:r>
          </a:p>
          <a:p/>
        </p:txBody>
      </p:sp>
      <p:sp>
        <p:nvSpPr>
          <p:cNvPr id="5" name="Text Placeholder 4"/>
          <p:cNvSpPr>
            <a:spLocks noGrp="1"/>
          </p:cNvSpPr>
          <p:nvPr>
            <p:ph type="body" idx="3"/>
          </p:nvPr>
        </p:nvSpPr>
        <p:spPr/>
        <p:txBody>
          <a:bodyPr/>
          <a:lstStyle/>
          <a:p>
            <a:r>
              <a:t>吞吐量评估</a:t>
            </a:r>
          </a:p>
        </p:txBody>
      </p:sp>
      <p:sp>
        <p:nvSpPr>
          <p:cNvPr id="6" name="Content Placeholder 5"/>
          <p:cNvSpPr>
            <a:spLocks noGrp="1"/>
          </p:cNvSpPr>
          <p:nvPr>
            <p:ph sz="half" idx="4"/>
          </p:nvPr>
        </p:nvSpPr>
        <p:spPr/>
        <p:txBody>
          <a:bodyPr/>
          <a:lstStyle/>
          <a:p>
            <a:r>
              <a:t>1.吞吐量定义：吞吐量是指硬件加速器在单位时间内处理的数据量，反映了加速器的计算能力。</a:t>
            </a:r>
          </a:p>
          <a:p>
            <a:r>
              <a:t>2.影响因素：吞吐量受硬件架构、并行度、内存带宽等因素影响，需要对这些因素进行全面的分析和优化。</a:t>
            </a:r>
          </a:p>
          <a:p>
            <a:r>
              <a:t>3.提升策略：可以通过优化硬件设计、提高并行度、增加内存带宽等方法，提高硬件加速器的吞吐量。</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硬件加速器性能评估</a:t>
            </a:r>
          </a:p>
        </p:txBody>
      </p:sp>
      <p:sp>
        <p:nvSpPr>
          <p:cNvPr id="3" name="Text Placeholder 2"/>
          <p:cNvSpPr>
            <a:spLocks noGrp="1"/>
          </p:cNvSpPr>
          <p:nvPr>
            <p:ph type="body" idx="1"/>
          </p:nvPr>
        </p:nvSpPr>
        <p:spPr/>
        <p:txBody>
          <a:bodyPr/>
          <a:lstStyle/>
          <a:p>
            <a:r>
              <a:t>延迟评估</a:t>
            </a:r>
          </a:p>
        </p:txBody>
      </p:sp>
      <p:sp>
        <p:nvSpPr>
          <p:cNvPr id="4" name="Content Placeholder 3"/>
          <p:cNvSpPr>
            <a:spLocks noGrp="1"/>
          </p:cNvSpPr>
          <p:nvPr>
            <p:ph sz="half" idx="2"/>
          </p:nvPr>
        </p:nvSpPr>
        <p:spPr/>
        <p:txBody>
          <a:bodyPr/>
          <a:lstStyle/>
          <a:p>
            <a:r>
              <a:t>1.延迟定义：延迟是指从输入数据到获得计算结果所需的时间，反映了加速器的计算速度。</a:t>
            </a:r>
          </a:p>
          <a:p>
            <a:r>
              <a:t>2.影响因素：延迟受硬件设计、算法优化、数据传输等因素影响，需要针对这些因素进行细致的评估和优化。</a:t>
            </a:r>
          </a:p>
          <a:p>
            <a:r>
              <a:t>3.降低延迟策略：可以通过优化硬件设计、提高算法效率、减少数据传输时间等方法，降低硬件加速器的延迟。</a:t>
            </a:r>
          </a:p>
          <a:p/>
        </p:txBody>
      </p:sp>
      <p:sp>
        <p:nvSpPr>
          <p:cNvPr id="5" name="Text Placeholder 4"/>
          <p:cNvSpPr>
            <a:spLocks noGrp="1"/>
          </p:cNvSpPr>
          <p:nvPr>
            <p:ph type="body" idx="3"/>
          </p:nvPr>
        </p:nvSpPr>
        <p:spPr/>
        <p:txBody>
          <a:bodyPr/>
          <a:lstStyle/>
          <a:p>
            <a:r>
              <a:t>功耗评估</a:t>
            </a:r>
          </a:p>
        </p:txBody>
      </p:sp>
      <p:sp>
        <p:nvSpPr>
          <p:cNvPr id="6" name="Content Placeholder 5"/>
          <p:cNvSpPr>
            <a:spLocks noGrp="1"/>
          </p:cNvSpPr>
          <p:nvPr>
            <p:ph sz="half" idx="4"/>
          </p:nvPr>
        </p:nvSpPr>
        <p:spPr/>
        <p:txBody>
          <a:bodyPr/>
          <a:lstStyle/>
          <a:p>
            <a:r>
              <a:t>1.功耗定义：功耗是指硬件加速器在运行时所消耗的电能，反映了加速器的能效比。</a:t>
            </a:r>
          </a:p>
          <a:p>
            <a:r>
              <a:t>2.影响因素：功耗受硬件设计、电压、频率等因素影响，需要对这些因素进行合理的配置和优化。</a:t>
            </a:r>
          </a:p>
          <a:p>
            <a:r>
              <a:t>3.降低功耗策略：可以通过优化硬件设计、降低电压、减少频率等方法，降低硬件加速器的功耗，提高能效比。</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https://d.book118.com/078125001064006026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人工智能与硬件加速概述</vt:lpstr>
      <vt:lpstr> 人工智能与硬件加速概述</vt:lpstr>
      <vt:lpstr> 人工智能与硬件加速概述</vt:lpstr>
      <vt:lpstr> 硬件加速原理与技术</vt:lpstr>
      <vt:lpstr> 硬件加速原理与技术</vt:lpstr>
      <vt:lpstr> 常见硬件加速器类型</vt:lpstr>
      <vt:lpstr> 常见硬件加速器类型</vt:lpstr>
      <vt:lpstr> 常见硬件加速器类型</vt:lpstr>
      <vt:lpstr> 常见硬件加速器类型</vt:lpstr>
      <vt:lpstr> 硬件加速器性能评估</vt:lpstr>
      <vt:lpstr> 硬件加速器性能评估</vt:lpstr>
      <vt:lpstr> 硬件加速器性能评估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2024-09-03T20:07:06.895</cp:lastPrinted>
  <dcterms:created xsi:type="dcterms:W3CDTF">2024-09-03T12:07:06Z</dcterms:created>
  <dcterms:modified xsi:type="dcterms:W3CDTF">2024-09-03T12:07:09Z</dcterms:modified>
</cp:coreProperties>
</file>