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47A85-0ED1-4010-9465-C7573889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3EA65-601B-4ECC-A076-319A29BFE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47619-BD33-4519-BAED-374E11579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F8C91-8CCE-4404-9D40-73B900573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E4D3D-0386-429E-B35E-D24D8F39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F1BE52-DAE3-4E7E-886E-D51CD725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022D66-85D7-4B54-B0E2-876376894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7CC6C-AABE-44EE-BB2E-7FCFD642D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470A2-BB97-4CD3-AC61-10C44CAEF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BA537-B73E-4CD1-A34D-7556B731A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4C668-5192-4EA3-9377-45390FBE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503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寻找市场合理性新零售门店连锁企业薪酬设计的基础分析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新零售门店连锁企业现状分析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薪酬设计基础分析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市场合理性分析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实施与保障措施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随着新零售行业的迅速崛起，传统薪酬设计已无法满足企业需求，需要探索适应行业发展的新零售门店连锁企业薪酬设计。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适应新零售行业发展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合理的薪酬设计能够吸引和留住优秀人才，激发员工工作积极性，进而提升企业整体竞争力。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通过薪酬设计，将员工个人目标与企业长期发展目标相结合，实现企业可持续发展。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优化企业人力成本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通过薪酬设计，合理控制企业人力成本，提高企业经营效益。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激励员工创造更多价值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通过薪酬设计，激励员工积极工作，为企业创造更多价值。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提高员工满意度和忠诚度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合理的薪酬设计能够提高员工对企业的认同感和归属感，增强员工满意度和忠诚度。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新零售门店连锁企业现状分析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随着电商平台的崛起和消费者购物习惯的改变，新零售门店连锁企业需要实现线上线下融合，打造全渠道的销售模式。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人工智能、大数据等技术的广泛应用，为新零售门店连锁企业提供了精准营销、智能选品等方面的支持。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消费者体验升级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消费者对购物体验的要求不断提高，新零售门店连锁企业需要注重店面设计、服务质量等方面的提升。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为确保各门店运营的统一性和高效性，新零售门店连锁企业实行标准化管理，包括店面装修、商品陈列、服务流程等方面。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新零售门店连锁企业注重数据收集和分析，通过数据驱动决策，优化商品结构、提升运营效率等。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规模化经营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新零售门店连锁企业通常通过开设多家门店实现规模化经营，降低采购成本，提高品牌知名度。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他们是直接面对消费者的员工，负责商品销售、客户服务等工作，需要具备良好的沟通能力和服务意识。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一线销售人员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他们负责门店的日常运营和管理，包括人员安排、商品管理、财务管理等方面的工作。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门店管理人员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他们为门店运营提供后勤支持，包括物流、仓储、采购等方面的工作。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后勤支持人员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薪酬设计基础分析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与员工业绩挂钩，激励员工提升工作绩效。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针对特定岗位或特定工作环境，提供的额外补偿。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根据岗位价值和员工能力设定，保障员工基本生活。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针对超额完成任务的员工或团队，提供额外的奖励。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薪酬构成要素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了解同行业、同地区企业的薪酬水平，作为参考依据。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根据企业战略、品牌定位和人力资源策略，确定薪酬水平。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了解员工对薪酬的期望和需求，确保薪酬具有吸引力。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在确保薪酬具有竞争力的同时，控制企业人力成本。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薪酬水平确定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宽带薪酬设计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在同一岗位等级内，设定较宽的薪酬浮动范围，鼓励员工提升能力和业绩。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通过股权、期权等长期激励手段，吸引和留住核心人才，激发员工长期发展的动力。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薪酬与绩效挂钩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将绩效工资与员工的业绩考核结果紧密关联，实现薪酬与绩效的良性互动。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岗位等级划分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根据岗位价值评估结果，将岗位划分为不同等级，并设定相应的薪酬范围。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https://d.book118.com/078125031015006032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2024-09-09T09:19:45.168</cp:lastPrinted>
  <dcterms:created xsi:type="dcterms:W3CDTF">2024-09-09T01:19:45Z</dcterms:created>
  <dcterms:modified xsi:type="dcterms:W3CDTF">2024-09-09T01:19:47Z</dcterms:modified>
</cp:coreProperties>
</file>