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0FE61-8BB3-4497-B0B4-3DC4849BF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F8978-0B68-48F0-851A-BBFC336E3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A3963-FC25-414D-942C-535155BA8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D6D61-42A8-4283-BFE3-65C61BCCD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3696D3-BB0D-4C2C-83D7-72223970F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620BCE-246A-476F-A421-9E4105B96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282829-F2C3-4F35-9C8C-93ED1666D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D23C7-C08E-48C0-96B3-3A2C1E171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751D5-3305-40BB-95C7-79D4AF53F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399E6-B0B8-4AC2-8E62-21C396153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ECC2C-7545-464D-8BD9-BE10B81B3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25037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儿科护理中的疾病预防策略培训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疾病预防策略在儿科护理中应用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营养支持在疾病预防中作用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心理关爱在儿科护理中地位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家庭参与和合作在疾病预防中价值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安全用药及不良反应监测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46" r="174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451" r="1945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589" r="17589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89" r="1698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儿科护理具有特殊性，需要针对儿童生长发育的特点和疾病类型进行个性化护理。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7" name="Freeform 17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AutoShape 21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儿科护理对于保障儿童健康、促进儿童生长发育、预防儿童疾病具有重要意义。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23" name="Connector 23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4" name="TextBox 24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25" name="Connector 25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儿科护理特点与重要性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生理特点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儿童处于生长发育阶段，各器官、系统功能尚未成熟，需要特别关注和护理。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儿童心理发展不成熟，需要更多的关爱和陪伴，以及针对性的心理护理。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儿童生长发育特点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如感冒、肺炎等，严重影响儿童健康，需要及时预防和治疗。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如营养不良、贫血等，影响儿童生长发育，需要合理饮食和营养补充。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营养性疾病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如先天性心脏病、先天性代谢病等，对儿童健康造成长期影响，需要早期发现和治疗。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先天性疾病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如多动症、自闭症等，影响儿童心理健康和社会适应能力，需要专业心理干预和治疗。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心理行为疾病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20455" r="2045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常见儿童疾病类型及危害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疾病预防策略在儿科护理中应用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按时接种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确保儿童按照国家免疫规划疫苗儿童免疫程序表及时接种各类疫苗。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疫苗种类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了解并掌握各类疫苗预防的疾病、接种时间、接种部位及注意事项。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接种后观察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接种后留观30分钟，注意观察儿童有无异常反应，及时处理并报告。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预防接种与免疫规划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提供儿童合理膳食建议，培养良好的饮食习惯，预防营养不良和肥胖等问题。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鼓励儿童参加适当的体育锻炼，增强体质，提高抵抗力。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运动锻炼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教育儿童养成良好的卫生习惯，如勤洗手、咳嗽礼仪等，预防传染病的发生。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卫生习惯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健康教育与生活习惯培养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保持室内空气流通，定期开窗通风，降低病毒和细菌的浓度。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室内通风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避免带儿童去人群拥挤、空气不流通的公共场所，减少感染机会。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避免拥挤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对儿童经常接触的玩具、餐具等物品进行定期清洁和消毒。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清洁消毒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对有传染病的儿童及时采取隔离措施，防止疾病传播。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环境优化与减少感染风险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营养支持在疾病预防中作用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确保儿童获得全面、均衡的营养，包括蛋白质、碳水化合物、脂肪、维生素和矿物质等。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均衡膳食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458" b="13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多样化食物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鼓励儿童食用多种食物，以获得全面的营养，同时培养不挑食的好习惯。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根据儿童的年龄、性别、身体状况和活动水平，合理控制食物摄入量，避免过量或不足。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合理膳食搭配原则及实践指导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对于母乳喂养的婴儿，需额外补充维生素D，以预防佝偻病等疾病。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维生素D补充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对于早产儿、低出生体重儿等高危儿童，需关注铁元素的补充，以预防缺铁性贫血等疾病。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铁元素补充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确保儿童获得足够的钙元素，以支持骨骼和牙齿的健康发育。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钙元素补充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营养素补充注意事项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https://d.book118.com/078125037106006036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2024-09-16T02:38:13.679</cp:lastPrinted>
  <dcterms:created xsi:type="dcterms:W3CDTF">2024-09-15T18:38:13Z</dcterms:created>
  <dcterms:modified xsi:type="dcterms:W3CDTF">2024-09-15T18:38:16Z</dcterms:modified>
</cp:coreProperties>
</file>