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0068C6D-FE01-4BE7-ADC9-629DE1571A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FDE332-8676-4AC2-8318-A1FF9020F1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0625E9-9446-4CD7-9DE0-7EFE9A05F5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2D5F16D-1771-4B5C-AEB9-74A72CC123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DAAF22-FD29-41CB-BB90-A9E8881C19B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6AD595-F347-4B6C-8033-E2CE36F771D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E285B4C-3C73-40DF-A234-7603509278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FAC47B-5094-4E6D-86B5-4508F9254C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612E4F-A784-4B0D-BBD4-BEAE502A58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FDF3F8-8023-42F3-B23B-16CC4BECCE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6176F7-5D57-4773-ADC4-A53B6A7C7E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812505314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招聘咨询公司行业市场细分与目标市场选择研究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行业市场概况分析
 目标市场类型及特点
 目标市场选择标准
 目标市场选择策略
 目标市场营销策略
 目标市场开发策略
 目标市场维护策略
 目标市场扩展策略</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行业市场概况分析</a:t>
            </a:r>
          </a:p>
        </p:txBody>
      </p:sp>
      <p:sp>
        <p:nvSpPr>
          <p:cNvPr id="3" name="Subtitle 2"/>
          <p:cNvSpPr>
            <a:spLocks noGrp="1"/>
          </p:cNvSpPr>
          <p:nvPr>
            <p:ph type="subTitle" idx="1"/>
          </p:nvPr>
        </p:nvSpPr>
        <p:spPr/>
        <p:txBody>
          <a:bodyPr/>
          <a:lstStyle/>
          <a:p>
            <a:r>
              <a:t>招聘咨询公司行业市场细分与目标市场选择研究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行业市场概况分析</a:t>
            </a:r>
          </a:p>
        </p:txBody>
      </p:sp>
      <p:sp>
        <p:nvSpPr>
          <p:cNvPr id="3" name="Text Placeholder 2"/>
          <p:cNvSpPr>
            <a:spLocks noGrp="1"/>
          </p:cNvSpPr>
          <p:nvPr>
            <p:ph type="body" idx="1"/>
          </p:nvPr>
        </p:nvSpPr>
        <p:spPr/>
        <p:txBody>
          <a:bodyPr/>
          <a:lstStyle/>
          <a:p>
            <a:r>
              <a:t>行业市场规模与增长情况</a:t>
            </a:r>
          </a:p>
        </p:txBody>
      </p:sp>
      <p:sp>
        <p:nvSpPr>
          <p:cNvPr id="4" name="Content Placeholder 3"/>
          <p:cNvSpPr>
            <a:spLocks noGrp="1"/>
          </p:cNvSpPr>
          <p:nvPr>
            <p:ph sz="half" idx="2"/>
          </p:nvPr>
        </p:nvSpPr>
        <p:spPr/>
        <p:txBody>
          <a:bodyPr/>
          <a:lstStyle/>
          <a:p>
            <a:r>
              <a:t>1. 全球招聘咨询公司市场规模在过去几年中稳步增长，预计在未来几年将继续保持增长势头。</a:t>
            </a:r>
          </a:p>
          <a:p>
            <a:r>
              <a:t>2. 根据权威机构研究报告显示，2022 年全球招聘咨询公司市场规模约为 1,500 亿美元，预计到 2027 年将增长至 2,000 亿美元。</a:t>
            </a:r>
          </a:p>
          <a:p>
            <a:r>
              <a:t>3. 主要增长动力包括企业对招聘服务的需求不断增加、全球化趋势的加剧以及数字化转型对招聘流程的影响等。</a:t>
            </a:r>
          </a:p>
        </p:txBody>
      </p:sp>
      <p:sp>
        <p:nvSpPr>
          <p:cNvPr id="5" name="Text Placeholder 4"/>
          <p:cNvSpPr>
            <a:spLocks noGrp="1"/>
          </p:cNvSpPr>
          <p:nvPr>
            <p:ph type="body" idx="3"/>
          </p:nvPr>
        </p:nvSpPr>
        <p:spPr/>
        <p:txBody>
          <a:bodyPr/>
          <a:lstStyle/>
          <a:p>
            <a:r>
              <a:t>行业市场竞争格局</a:t>
            </a:r>
          </a:p>
        </p:txBody>
      </p:sp>
      <p:sp>
        <p:nvSpPr>
          <p:cNvPr id="6" name="Content Placeholder 5"/>
          <p:cNvSpPr>
            <a:spLocks noGrp="1"/>
          </p:cNvSpPr>
          <p:nvPr>
            <p:ph sz="half" idx="4"/>
          </p:nvPr>
        </p:nvSpPr>
        <p:spPr/>
        <p:txBody>
          <a:bodyPr/>
          <a:lstStyle/>
          <a:p>
            <a:r>
              <a:t>1. 招聘咨询公司行业市场竞争激烈，既有全球性的大型跨国企业，也有众多区域性的中小型企业。</a:t>
            </a:r>
          </a:p>
          <a:p>
            <a:r>
              <a:t>2. 全球性的招聘咨询巨头包括：万宝盛华、德科、海德思哲、任仕达、科锐国际等。</a:t>
            </a:r>
          </a:p>
          <a:p>
            <a:r>
              <a:t>3. 各大招聘咨询公司为了抢占市场份额，都在不断加强自身的服务能力、拓展业务范围以及提升品牌影响力。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行业市场概况分析</a:t>
            </a:r>
          </a:p>
        </p:txBody>
      </p:sp>
      <p:sp>
        <p:nvSpPr>
          <p:cNvPr id="3" name="Text Placeholder 2"/>
          <p:cNvSpPr>
            <a:spLocks noGrp="1"/>
          </p:cNvSpPr>
          <p:nvPr>
            <p:ph type="body" idx="1"/>
          </p:nvPr>
        </p:nvSpPr>
        <p:spPr/>
        <p:txBody>
          <a:bodyPr/>
          <a:lstStyle/>
          <a:p>
            <a:r>
              <a:t>行业市场细分</a:t>
            </a:r>
          </a:p>
        </p:txBody>
      </p:sp>
      <p:sp>
        <p:nvSpPr>
          <p:cNvPr id="4" name="Content Placeholder 3"/>
          <p:cNvSpPr>
            <a:spLocks noGrp="1"/>
          </p:cNvSpPr>
          <p:nvPr>
            <p:ph sz="half" idx="2"/>
          </p:nvPr>
        </p:nvSpPr>
        <p:spPr/>
        <p:txBody>
          <a:bodyPr/>
          <a:lstStyle/>
          <a:p>
            <a:r>
              <a:t>1. 招聘咨询公司行业市场可以根据服务类型、行业领域、客户规模等因素进行细分。</a:t>
            </a:r>
          </a:p>
          <a:p>
            <a:r>
              <a:t>2. 根据服务类型，可以分为猎头服务、人才测评服务、人力资源咨询服务等。</a:t>
            </a:r>
          </a:p>
          <a:p>
            <a:r>
              <a:t>3. 根据行业领域，可以细分为金融、科技、制造、零售、医疗保健等。</a:t>
            </a:r>
          </a:p>
        </p:txBody>
      </p:sp>
      <p:sp>
        <p:nvSpPr>
          <p:cNvPr id="5" name="Text Placeholder 4"/>
          <p:cNvSpPr>
            <a:spLocks noGrp="1"/>
          </p:cNvSpPr>
          <p:nvPr>
            <p:ph type="body" idx="3"/>
          </p:nvPr>
        </p:nvSpPr>
        <p:spPr/>
        <p:txBody>
          <a:bodyPr/>
          <a:lstStyle/>
          <a:p>
            <a:r>
              <a:t>行业市场发展趋势</a:t>
            </a:r>
          </a:p>
        </p:txBody>
      </p:sp>
      <p:sp>
        <p:nvSpPr>
          <p:cNvPr id="6" name="Content Placeholder 5"/>
          <p:cNvSpPr>
            <a:spLocks noGrp="1"/>
          </p:cNvSpPr>
          <p:nvPr>
            <p:ph sz="half" idx="4"/>
          </p:nvPr>
        </p:nvSpPr>
        <p:spPr/>
        <p:txBody>
          <a:bodyPr/>
          <a:lstStyle/>
          <a:p>
            <a:r>
              <a:t>1. 数字化转型正在重塑招聘咨询行业，招聘咨询公司开始采用人工智能、大数据等先进技术来提高服务效率和质量。</a:t>
            </a:r>
          </a:p>
          <a:p>
            <a:r>
              <a:t>2. 全球化趋势的加剧也对招聘咨询行业产生了重大影响，跨国企业对招聘咨询服务的需求不断增加。</a:t>
            </a:r>
          </a:p>
          <a:p>
            <a:r>
              <a:t>3. 人才短缺问题日益严重，也为招聘咨询公司带来了新的机遇。</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行业市场概况分析</a:t>
            </a:r>
          </a:p>
        </p:txBody>
      </p:sp>
      <p:sp>
        <p:nvSpPr>
          <p:cNvPr id="3" name="Text Placeholder 2"/>
          <p:cNvSpPr>
            <a:spLocks noGrp="1"/>
          </p:cNvSpPr>
          <p:nvPr>
            <p:ph type="body" idx="1"/>
          </p:nvPr>
        </p:nvSpPr>
        <p:spPr/>
        <p:txBody>
          <a:bodyPr/>
          <a:lstStyle/>
          <a:p>
            <a:r>
              <a:t>行业市场目标市场选择</a:t>
            </a:r>
          </a:p>
        </p:txBody>
      </p:sp>
      <p:sp>
        <p:nvSpPr>
          <p:cNvPr id="4" name="Content Placeholder 3"/>
          <p:cNvSpPr>
            <a:spLocks noGrp="1"/>
          </p:cNvSpPr>
          <p:nvPr>
            <p:ph sz="half" idx="2"/>
          </p:nvPr>
        </p:nvSpPr>
        <p:spPr/>
        <p:txBody>
          <a:bodyPr/>
          <a:lstStyle/>
          <a:p>
            <a:r>
              <a:t>1. 明确定位目标市场是招聘咨询公司实现可持续发展的关键。</a:t>
            </a:r>
          </a:p>
          <a:p>
            <a:r>
              <a:t>2. 在选择目标市场时，需要考虑市场规模、竞争程度、潜在客户需求等因素。</a:t>
            </a:r>
          </a:p>
          <a:p>
            <a:r>
              <a:t>3. 招聘咨询公司可以根据自身优势和资源，选择最适合自己的目标市场。</a:t>
            </a:r>
          </a:p>
        </p:txBody>
      </p:sp>
      <p:sp>
        <p:nvSpPr>
          <p:cNvPr id="5" name="Text Placeholder 4"/>
          <p:cNvSpPr>
            <a:spLocks noGrp="1"/>
          </p:cNvSpPr>
          <p:nvPr>
            <p:ph type="body" idx="3"/>
          </p:nvPr>
        </p:nvSpPr>
        <p:spPr/>
        <p:txBody>
          <a:bodyPr/>
          <a:lstStyle/>
          <a:p>
            <a:r>
              <a:t>行业市场进入策略</a:t>
            </a:r>
          </a:p>
        </p:txBody>
      </p:sp>
      <p:sp>
        <p:nvSpPr>
          <p:cNvPr id="6" name="Content Placeholder 5"/>
          <p:cNvSpPr>
            <a:spLocks noGrp="1"/>
          </p:cNvSpPr>
          <p:nvPr>
            <p:ph sz="half" idx="4"/>
          </p:nvPr>
        </p:nvSpPr>
        <p:spPr/>
        <p:txBody>
          <a:bodyPr/>
          <a:lstStyle/>
          <a:p>
            <a:r>
              <a:t>1. 招聘咨询公司在进入目标市场时，需要制定全面的进入策略。</a:t>
            </a:r>
          </a:p>
          <a:p>
            <a:r>
              <a:t>2. 进入策略应包括市场调研、竞争者分析、服务定位、营销推广等方面。</a:t>
            </a:r>
          </a:p>
          <a:p>
            <a:r>
              <a:t>3. 招聘咨询公司需要根据目标市场的特点，调整自己的进入策略，以实现最佳效果。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目标市场类型及特点</a:t>
            </a:r>
          </a:p>
        </p:txBody>
      </p:sp>
      <p:sp>
        <p:nvSpPr>
          <p:cNvPr id="3" name="Subtitle 2"/>
          <p:cNvSpPr>
            <a:spLocks noGrp="1"/>
          </p:cNvSpPr>
          <p:nvPr>
            <p:ph type="subTitle" idx="1"/>
          </p:nvPr>
        </p:nvSpPr>
        <p:spPr/>
        <p:txBody>
          <a:bodyPr/>
          <a:lstStyle/>
          <a:p>
            <a:r>
              <a:t>招聘咨询公司行业市场细分与目标市场选择研究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目标市场类型及特点</a:t>
            </a:r>
          </a:p>
        </p:txBody>
      </p:sp>
      <p:sp>
        <p:nvSpPr>
          <p:cNvPr id="3" name="Text Placeholder 2"/>
          <p:cNvSpPr>
            <a:spLocks noGrp="1"/>
          </p:cNvSpPr>
          <p:nvPr>
            <p:ph type="body" idx="1"/>
          </p:nvPr>
        </p:nvSpPr>
        <p:spPr/>
        <p:txBody>
          <a:bodyPr/>
          <a:lstStyle/>
          <a:p>
            <a:r>
              <a:t>企业目标市场，</a:t>
            </a:r>
          </a:p>
        </p:txBody>
      </p:sp>
      <p:sp>
        <p:nvSpPr>
          <p:cNvPr id="4" name="Content Placeholder 3"/>
          <p:cNvSpPr>
            <a:spLocks noGrp="1"/>
          </p:cNvSpPr>
          <p:nvPr>
            <p:ph sz="half" idx="2"/>
          </p:nvPr>
        </p:nvSpPr>
        <p:spPr/>
        <p:txBody>
          <a:bodyPr/>
          <a:lstStyle/>
          <a:p>
            <a:r>
              <a:t>1. 企业目标市场是指企业所定位和瞄准的具体目标受众群体，企业通过对目标市场的细分，确定企业自身产品或服务的主要目标客户群。</a:t>
            </a:r>
          </a:p>
          <a:p>
            <a:r>
              <a:t>2. 企业目标市场可细分为多个市场部门，每个部门根据其特点和需求制定相应的营销策略和措施，以满足各市场部门客户的需求和偏好。</a:t>
            </a:r>
          </a:p>
          <a:p>
            <a:r>
              <a:t>3. 企业通过对目标市场的分析了解客户的需求和偏好，从而有针对性地设计产品或服务，开发合适的营销信息，制定有效的营销策略，提高市场营销的效率和有效性。</a:t>
            </a:r>
          </a:p>
        </p:txBody>
      </p:sp>
      <p:sp>
        <p:nvSpPr>
          <p:cNvPr id="5" name="Text Placeholder 4"/>
          <p:cNvSpPr>
            <a:spLocks noGrp="1"/>
          </p:cNvSpPr>
          <p:nvPr>
            <p:ph type="body" idx="3"/>
          </p:nvPr>
        </p:nvSpPr>
        <p:spPr/>
        <p:txBody>
          <a:bodyPr/>
          <a:lstStyle/>
          <a:p>
            <a:r>
              <a:t>消费者目标市场，</a:t>
            </a:r>
          </a:p>
        </p:txBody>
      </p:sp>
      <p:sp>
        <p:nvSpPr>
          <p:cNvPr id="6" name="Content Placeholder 5"/>
          <p:cNvSpPr>
            <a:spLocks noGrp="1"/>
          </p:cNvSpPr>
          <p:nvPr>
            <p:ph sz="half" idx="4"/>
          </p:nvPr>
        </p:nvSpPr>
        <p:spPr/>
        <p:txBody>
          <a:bodyPr/>
          <a:lstStyle/>
          <a:p>
            <a:r>
              <a:t>1. 消费者目标市场是指以最终消费者为目标的企业所定位和瞄准的具体目标受众群体，是企业营销活动的最终受众。</a:t>
            </a:r>
          </a:p>
          <a:p>
            <a:r>
              <a:t>2. 消费者目标市场与企业目标市场相辅相成，企业通过对消费者的研究和分析，发现消费者的需求和偏好，从而调整自己的产品或服务以更好地满足消费者的需求。</a:t>
            </a:r>
          </a:p>
          <a:p>
            <a:r>
              <a:t>3. 消费者目标市场可根据消费者的年龄、性别、收入、教育程度、职业、生活方式等进行细分，以便企业能够制定更有针对性的营销策略，提高营销的效率和有效性。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目标市场类型及特点</a:t>
            </a:r>
          </a:p>
        </p:txBody>
      </p:sp>
      <p:sp>
        <p:nvSpPr>
          <p:cNvPr id="3" name="Text Placeholder 2"/>
          <p:cNvSpPr>
            <a:spLocks noGrp="1"/>
          </p:cNvSpPr>
          <p:nvPr>
            <p:ph type="body" idx="1"/>
          </p:nvPr>
        </p:nvSpPr>
        <p:spPr/>
        <p:txBody>
          <a:bodyPr/>
          <a:lstStyle/>
          <a:p>
            <a:r>
              <a:t>行业目标市场，</a:t>
            </a:r>
          </a:p>
        </p:txBody>
      </p:sp>
      <p:sp>
        <p:nvSpPr>
          <p:cNvPr id="4" name="Content Placeholder 3"/>
          <p:cNvSpPr>
            <a:spLocks noGrp="1"/>
          </p:cNvSpPr>
          <p:nvPr>
            <p:ph sz="half" idx="2"/>
          </p:nvPr>
        </p:nvSpPr>
        <p:spPr/>
        <p:txBody>
          <a:bodyPr/>
          <a:lstStyle/>
          <a:p>
            <a:r>
              <a:t>1. 行业目标市场是指企业所定位和瞄准的具体行业领域，是企业开展营销活动的主要对象。</a:t>
            </a:r>
          </a:p>
          <a:p>
            <a:r>
              <a:t>2. 企业针对行业目标市场开展营销活动时，应根据行业的特点和发展趋势，制定相应的营销策略和措施，以更好的满足行业客户的需求和偏好。</a:t>
            </a:r>
          </a:p>
          <a:p>
            <a:r>
              <a:t>3. 行业目标市场可根据行业类型、行业规模、行业竞争格局、行业发展阶段等因素进行细分，以便企业能够更有效地制定营销策略，提高市场营销的效率和有效性。</a:t>
            </a:r>
          </a:p>
        </p:txBody>
      </p:sp>
      <p:sp>
        <p:nvSpPr>
          <p:cNvPr id="5" name="Text Placeholder 4"/>
          <p:cNvSpPr>
            <a:spLocks noGrp="1"/>
          </p:cNvSpPr>
          <p:nvPr>
            <p:ph type="body" idx="3"/>
          </p:nvPr>
        </p:nvSpPr>
        <p:spPr/>
        <p:txBody>
          <a:bodyPr/>
          <a:lstStyle/>
          <a:p>
            <a:r>
              <a:t>区域目标市场，</a:t>
            </a:r>
          </a:p>
        </p:txBody>
      </p:sp>
      <p:sp>
        <p:nvSpPr>
          <p:cNvPr id="6" name="Content Placeholder 5"/>
          <p:cNvSpPr>
            <a:spLocks noGrp="1"/>
          </p:cNvSpPr>
          <p:nvPr>
            <p:ph sz="half" idx="4"/>
          </p:nvPr>
        </p:nvSpPr>
        <p:spPr/>
        <p:txBody>
          <a:bodyPr/>
          <a:lstStyle/>
          <a:p>
            <a:r>
              <a:t>1. 区域目标市场是指企业所定位和瞄准的具体区域市场，是企业开展营销活动的主要区域。</a:t>
            </a:r>
          </a:p>
          <a:p>
            <a:r>
              <a:t>2. 企业根据区域目标市场的经济发展水平、人口结构、消费习惯、文化背景等因素，制定相应的营销策略和措施，以满足区域内客户的需求和偏好。</a:t>
            </a:r>
          </a:p>
          <a:p>
            <a:r>
              <a:t>3. 区域目标市场可根据区域的地理位置、气候条件、经济发展水平、文化背景等因素进行细分，以便企业能够更有效地制定营销策略，提高市场营销的效率和有效性。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目标市场类型及特点</a:t>
            </a:r>
          </a:p>
        </p:txBody>
      </p:sp>
      <p:sp>
        <p:nvSpPr>
          <p:cNvPr id="3" name="Text Placeholder 2"/>
          <p:cNvSpPr>
            <a:spLocks noGrp="1"/>
          </p:cNvSpPr>
          <p:nvPr>
            <p:ph type="body" idx="1"/>
          </p:nvPr>
        </p:nvSpPr>
        <p:spPr/>
        <p:txBody>
          <a:bodyPr/>
          <a:lstStyle/>
          <a:p>
            <a:r>
              <a:t>国际目标市场，</a:t>
            </a:r>
          </a:p>
        </p:txBody>
      </p:sp>
      <p:sp>
        <p:nvSpPr>
          <p:cNvPr id="4" name="Content Placeholder 3"/>
          <p:cNvSpPr>
            <a:spLocks noGrp="1"/>
          </p:cNvSpPr>
          <p:nvPr>
            <p:ph sz="half" idx="2"/>
          </p:nvPr>
        </p:nvSpPr>
        <p:spPr/>
        <p:txBody>
          <a:bodyPr/>
          <a:lstStyle/>
          <a:p>
            <a:r>
              <a:t>1. 国际目标市场是指企业所定位和瞄准的具体海外市场，是企业开展国际营销活动的主要对象。</a:t>
            </a:r>
          </a:p>
          <a:p>
            <a:r>
              <a:t>2. 企业针对国际目标市场开展营销活动时，应根据海外市场的经济环境、政治环境、文化环境、法律环境等因素，制定相应的营销策略和措施，以满足海外市场客户的需求和偏好。</a:t>
            </a:r>
          </a:p>
          <a:p>
            <a:r>
              <a:t>3. 国际目标市场可根据海外市场的经济发展水平、人口结构、消费习惯、文化背景等因素进行细分，以便企业能够更有效地制定营销策略，提高国际营销的效率和有效性。</a:t>
            </a:r>
          </a:p>
        </p:txBody>
      </p:sp>
      <p:sp>
        <p:nvSpPr>
          <p:cNvPr id="5" name="Text Placeholder 4"/>
          <p:cNvSpPr>
            <a:spLocks noGrp="1"/>
          </p:cNvSpPr>
          <p:nvPr>
            <p:ph type="body" idx="3"/>
          </p:nvPr>
        </p:nvSpPr>
        <p:spPr/>
        <p:txBody>
          <a:bodyPr/>
          <a:lstStyle/>
          <a:p>
            <a:r>
              <a:t>政府目标市场，</a:t>
            </a:r>
          </a:p>
        </p:txBody>
      </p:sp>
      <p:sp>
        <p:nvSpPr>
          <p:cNvPr id="6" name="Content Placeholder 5"/>
          <p:cNvSpPr>
            <a:spLocks noGrp="1"/>
          </p:cNvSpPr>
          <p:nvPr>
            <p:ph sz="half" idx="4"/>
          </p:nvPr>
        </p:nvSpPr>
        <p:spPr/>
        <p:txBody>
          <a:bodyPr/>
          <a:lstStyle/>
          <a:p>
            <a:r>
              <a:t>1. 政府目标市场是指企业所定位和瞄准的具体政府部门，是企业开展政府营销活动的主要对象。</a:t>
            </a:r>
          </a:p>
          <a:p>
            <a:r>
              <a:t>2. 企业针对政府目标市场开展营销活动时，应根据政府部门的特点和需求，制定相应的营销策略和措施，以更好满足政府部门的需求和偏好。</a:t>
            </a:r>
          </a:p>
          <a:p>
            <a:r>
              <a:t>3. 政府目标市场可根据政府部门的职能、规模、预算、政策导向等因素进行细分，以便企业能够更有效地制定营销策略，提高政府营销的效率和有效性。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目标市场选择标准</a:t>
            </a:r>
          </a:p>
        </p:txBody>
      </p:sp>
      <p:sp>
        <p:nvSpPr>
          <p:cNvPr id="3" name="Subtitle 2"/>
          <p:cNvSpPr>
            <a:spLocks noGrp="1"/>
          </p:cNvSpPr>
          <p:nvPr>
            <p:ph type="subTitle" idx="1"/>
          </p:nvPr>
        </p:nvSpPr>
        <p:spPr/>
        <p:txBody>
          <a:bodyPr/>
          <a:lstStyle/>
          <a:p>
            <a:r>
              <a:t>招聘咨询公司行业市场细分与目标市场选择研究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目标市场选择标准</a:t>
            </a:r>
          </a:p>
        </p:txBody>
      </p:sp>
      <p:sp>
        <p:nvSpPr>
          <p:cNvPr id="3" name="Text Placeholder 2"/>
          <p:cNvSpPr>
            <a:spLocks noGrp="1"/>
          </p:cNvSpPr>
          <p:nvPr>
            <p:ph type="body" idx="1"/>
          </p:nvPr>
        </p:nvSpPr>
        <p:spPr/>
        <p:txBody>
          <a:bodyPr/>
          <a:lstStyle/>
          <a:p>
            <a:r>
              <a:t>市场规模和增长潜力</a:t>
            </a:r>
          </a:p>
        </p:txBody>
      </p:sp>
      <p:sp>
        <p:nvSpPr>
          <p:cNvPr id="4" name="Content Placeholder 3"/>
          <p:cNvSpPr>
            <a:spLocks noGrp="1"/>
          </p:cNvSpPr>
          <p:nvPr>
            <p:ph sz="half" idx="2"/>
          </p:nvPr>
        </p:nvSpPr>
        <p:spPr/>
        <p:txBody>
          <a:bodyPr/>
          <a:lstStyle/>
          <a:p>
            <a:r>
              <a:t>1. 考虑目标市场的潜在客户数量，以确保有足够的潜在客户来支持询聘咨询公司的发展。</a:t>
            </a:r>
          </a:p>
          <a:p>
            <a:r>
              <a:t>2. 分析目标市场的增长潜力，以评估其未来的扩张和盈利机会。</a:t>
            </a:r>
          </a:p>
          <a:p>
            <a:r>
              <a:t>3. 评估目标市场的行业趋势和竞争格局，以确定其发展方向和竞争强度。</a:t>
            </a:r>
          </a:p>
          <a:p>
            <a:r>
              <a:t>4. 使用社会经济数据和市场调查来评估目标市场的购买力和消费习惯，以了解其需求和偏好。</a:t>
            </a:r>
          </a:p>
        </p:txBody>
      </p:sp>
      <p:sp>
        <p:nvSpPr>
          <p:cNvPr id="5" name="Text Placeholder 4"/>
          <p:cNvSpPr>
            <a:spLocks noGrp="1"/>
          </p:cNvSpPr>
          <p:nvPr>
            <p:ph type="body" idx="3"/>
          </p:nvPr>
        </p:nvSpPr>
        <p:spPr/>
        <p:txBody>
          <a:bodyPr/>
          <a:lstStyle/>
          <a:p>
            <a:r>
              <a:t>客户需求和痛点</a:t>
            </a:r>
          </a:p>
        </p:txBody>
      </p:sp>
      <p:sp>
        <p:nvSpPr>
          <p:cNvPr id="6" name="Content Placeholder 5"/>
          <p:cNvSpPr>
            <a:spLocks noGrp="1"/>
          </p:cNvSpPr>
          <p:nvPr>
            <p:ph sz="half" idx="4"/>
          </p:nvPr>
        </p:nvSpPr>
        <p:spPr/>
        <p:txBody>
          <a:bodyPr/>
          <a:lstStyle/>
          <a:p>
            <a:r>
              <a:t>1. 深入研究目标市场客户的需求和痛点，以确定他们的核心需求和问题。</a:t>
            </a:r>
          </a:p>
          <a:p>
            <a:r>
              <a:t>2. 分析客户的行业背景、业务模式、发展阶段等因素，以了解他们的业务痛点和挑战。</a:t>
            </a:r>
          </a:p>
          <a:p>
            <a:r>
              <a:t>3. 评估客户的预算和支付能力，以确定询聘咨询公司的服务价格是否与他们的预算相匹配。</a:t>
            </a:r>
          </a:p>
          <a:p>
            <a:r>
              <a:t>4. 通过客户访谈、行业调研、数据分析等方式来收集客户需求和痛点信息，以获得可靠的数据支持。</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目标市场选择标准</a:t>
            </a:r>
          </a:p>
        </p:txBody>
      </p:sp>
      <p:sp>
        <p:nvSpPr>
          <p:cNvPr id="3" name="Text Placeholder 2"/>
          <p:cNvSpPr>
            <a:spLocks noGrp="1"/>
          </p:cNvSpPr>
          <p:nvPr>
            <p:ph type="body" idx="1"/>
          </p:nvPr>
        </p:nvSpPr>
        <p:spPr/>
        <p:txBody>
          <a:bodyPr/>
          <a:lstStyle/>
          <a:p>
            <a:r>
              <a:t>竞争格局和市场份额</a:t>
            </a:r>
          </a:p>
        </p:txBody>
      </p:sp>
      <p:sp>
        <p:nvSpPr>
          <p:cNvPr id="4" name="Content Placeholder 3"/>
          <p:cNvSpPr>
            <a:spLocks noGrp="1"/>
          </p:cNvSpPr>
          <p:nvPr>
            <p:ph sz="half" idx="2"/>
          </p:nvPr>
        </p:nvSpPr>
        <p:spPr/>
        <p:txBody>
          <a:bodyPr/>
          <a:lstStyle/>
          <a:p>
            <a:r>
              <a:t>1. 分析目标市场的竞争格局，包括主要竞争对手及其市场份额、竞争优势和劣势。</a:t>
            </a:r>
          </a:p>
          <a:p>
            <a:r>
              <a:t>2. 评估竞争对手的服务质量、客户满意度和市场口碑，以了解其竞争实力和品牌影响力。</a:t>
            </a:r>
          </a:p>
          <a:p>
            <a:r>
              <a:t>3. 确定目标市场的市场份额分布，以评估询聘咨询公司进入市场的难度和潜在市场份额。</a:t>
            </a:r>
          </a:p>
          <a:p>
            <a:r>
              <a:t>4. 通过行业报告、财务数据、新闻报道等来源收集竞争格局和市场份额信息，以获得准确的市场洞察。</a:t>
            </a:r>
          </a:p>
        </p:txBody>
      </p:sp>
      <p:sp>
        <p:nvSpPr>
          <p:cNvPr id="5" name="Text Placeholder 4"/>
          <p:cNvSpPr>
            <a:spLocks noGrp="1"/>
          </p:cNvSpPr>
          <p:nvPr>
            <p:ph type="body" idx="3"/>
          </p:nvPr>
        </p:nvSpPr>
        <p:spPr/>
        <p:txBody>
          <a:bodyPr/>
          <a:lstStyle/>
          <a:p>
            <a:r>
              <a:t>监管政策和法律法规</a:t>
            </a:r>
          </a:p>
        </p:txBody>
      </p:sp>
      <p:sp>
        <p:nvSpPr>
          <p:cNvPr id="6" name="Content Placeholder 5"/>
          <p:cNvSpPr>
            <a:spLocks noGrp="1"/>
          </p:cNvSpPr>
          <p:nvPr>
            <p:ph sz="half" idx="4"/>
          </p:nvPr>
        </p:nvSpPr>
        <p:spPr/>
        <p:txBody>
          <a:bodyPr/>
          <a:lstStyle/>
          <a:p>
            <a:r>
              <a:t>1. 研究目标市场的监管政策和法律法规，以确保询聘咨询公司遵守相关规定和标准。</a:t>
            </a:r>
          </a:p>
          <a:p>
            <a:r>
              <a:t>2. 评估监管政策和法律法规对询聘咨询公司经营的影响，包括准入资格、经营范围、服务规范等方面。</a:t>
            </a:r>
          </a:p>
          <a:p>
            <a:r>
              <a:t>3. 分析监管政策和法律法规的潜在变化和趋势，以预见未来可能面临的挑战和机遇。</a:t>
            </a:r>
          </a:p>
          <a:p>
            <a:r>
              <a:t>4. 通过政府官方文件、行业协会公告、法律数据库等来源收集监管政策和法律法规信息，以确保信息的准确性和权威性。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目标市场选择标准</a:t>
            </a:r>
          </a:p>
        </p:txBody>
      </p:sp>
      <p:sp>
        <p:nvSpPr>
          <p:cNvPr id="3" name="Text Placeholder 2"/>
          <p:cNvSpPr>
            <a:spLocks noGrp="1"/>
          </p:cNvSpPr>
          <p:nvPr>
            <p:ph type="body" idx="1"/>
          </p:nvPr>
        </p:nvSpPr>
        <p:spPr/>
        <p:txBody>
          <a:bodyPr/>
          <a:lstStyle/>
          <a:p>
            <a:r>
              <a:t>目标客户购买行为和决策过程</a:t>
            </a:r>
          </a:p>
        </p:txBody>
      </p:sp>
      <p:sp>
        <p:nvSpPr>
          <p:cNvPr id="4" name="Content Placeholder 3"/>
          <p:cNvSpPr>
            <a:spLocks noGrp="1"/>
          </p:cNvSpPr>
          <p:nvPr>
            <p:ph sz="half" idx="2"/>
          </p:nvPr>
        </p:nvSpPr>
        <p:spPr/>
        <p:txBody>
          <a:bodyPr/>
          <a:lstStyle/>
          <a:p>
            <a:r>
              <a:t>1. 研究目标客户的购买行为和决策过程，以了解他们的购买习惯、偏好和决策因素。</a:t>
            </a:r>
          </a:p>
          <a:p>
            <a:r>
              <a:t>2. 分析目标客户在选择询聘咨询公司时考虑的关键因素，包括服务质量、价格、品牌声誉、行业经验、客户服务等方面。</a:t>
            </a:r>
          </a:p>
          <a:p>
            <a:r>
              <a:t>3. 评估目标客户在购买过程中的决策者和影响者，以确定关键决策人物和他们的影响力。</a:t>
            </a:r>
          </a:p>
          <a:p>
            <a:r>
              <a:t>4. 通过问卷调查、客户访谈、行业调研等方式来收集目标客户购买行为和决策过程信息，以获得真实的客户洞察。</a:t>
            </a:r>
          </a:p>
        </p:txBody>
      </p:sp>
      <p:sp>
        <p:nvSpPr>
          <p:cNvPr id="5" name="Text Placeholder 4"/>
          <p:cNvSpPr>
            <a:spLocks noGrp="1"/>
          </p:cNvSpPr>
          <p:nvPr>
            <p:ph type="body" idx="3"/>
          </p:nvPr>
        </p:nvSpPr>
        <p:spPr/>
        <p:txBody>
          <a:bodyPr/>
          <a:lstStyle/>
          <a:p>
            <a:r>
              <a:t>目标客户的地域分布和行业分布</a:t>
            </a:r>
          </a:p>
        </p:txBody>
      </p:sp>
      <p:sp>
        <p:nvSpPr>
          <p:cNvPr id="6" name="Content Placeholder 5"/>
          <p:cNvSpPr>
            <a:spLocks noGrp="1"/>
          </p:cNvSpPr>
          <p:nvPr>
            <p:ph sz="half" idx="4"/>
          </p:nvPr>
        </p:nvSpPr>
        <p:spPr/>
        <p:txBody>
          <a:bodyPr/>
          <a:lstStyle/>
          <a:p>
            <a:r>
              <a:t>1. 分析目标客户的地域分布，以确定询聘咨询公司需要重点关注的区域市场。</a:t>
            </a:r>
          </a:p>
          <a:p>
            <a:r>
              <a:t>2. 研究目标客户的行业分布，以确定询聘咨询公司需要重点服务的行业领域。</a:t>
            </a:r>
          </a:p>
          <a:p>
            <a:r>
              <a:t>3. 评估目标客户在不同地域和行业的市场份额和增长潜力，以确定优先级市场和重点拓展领域。</a:t>
            </a:r>
          </a:p>
          <a:p>
            <a:r>
              <a:t>4. 通过人口统计数据、行业数据、市场调研报告等来源来收集目标客户的地域分布和行业分布信息，以获得可靠的数据支持。</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目标市场选择策略</a:t>
            </a:r>
          </a:p>
        </p:txBody>
      </p:sp>
      <p:sp>
        <p:nvSpPr>
          <p:cNvPr id="3" name="Subtitle 2"/>
          <p:cNvSpPr>
            <a:spLocks noGrp="1"/>
          </p:cNvSpPr>
          <p:nvPr>
            <p:ph type="subTitle" idx="1"/>
          </p:nvPr>
        </p:nvSpPr>
        <p:spPr/>
        <p:txBody>
          <a:bodyPr/>
          <a:lstStyle/>
          <a:p>
            <a:r>
              <a:t>招聘咨询公司行业市场细分与目标市场选择研究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目标市场选择策略</a:t>
            </a:r>
          </a:p>
        </p:txBody>
      </p:sp>
      <p:sp>
        <p:nvSpPr>
          <p:cNvPr id="3" name="Text Placeholder 2"/>
          <p:cNvSpPr>
            <a:spLocks noGrp="1"/>
          </p:cNvSpPr>
          <p:nvPr>
            <p:ph type="body" idx="1"/>
          </p:nvPr>
        </p:nvSpPr>
        <p:spPr/>
        <p:txBody>
          <a:bodyPr/>
          <a:lstStyle/>
          <a:p>
            <a:r>
              <a:t>目标市场选择策略：</a:t>
            </a:r>
          </a:p>
        </p:txBody>
      </p:sp>
      <p:sp>
        <p:nvSpPr>
          <p:cNvPr id="4" name="Content Placeholder 3"/>
          <p:cNvSpPr>
            <a:spLocks noGrp="1"/>
          </p:cNvSpPr>
          <p:nvPr>
            <p:ph sz="half" idx="2"/>
          </p:nvPr>
        </p:nvSpPr>
        <p:spPr/>
        <p:txBody>
          <a:bodyPr/>
          <a:lstStyle/>
          <a:p>
            <a:r>
              <a:t>1. 目标市场定位：针对招聘咨询公司提供的人力资源服务特点，选取合适细分市场作为目标市场范围，明确企业的市场定位。</a:t>
            </a:r>
          </a:p>
          <a:p>
            <a:r>
              <a:t>2. 市场环境分析：分析目标市场的整体规模、增长率、竞争强度、潜在市场机会等因素，评估目标市场的市场潜力和竞争情况。</a:t>
            </a:r>
          </a:p>
          <a:p>
            <a:r>
              <a:t>3. 目标客户画像：分析目标市场的客户类型，了解客户需求、心理特征等，细分客户并描绘出目标客户的详细画像。</a:t>
            </a:r>
          </a:p>
        </p:txBody>
      </p:sp>
      <p:sp>
        <p:nvSpPr>
          <p:cNvPr id="5" name="Text Placeholder 4"/>
          <p:cNvSpPr>
            <a:spLocks noGrp="1"/>
          </p:cNvSpPr>
          <p:nvPr>
            <p:ph type="body" idx="3"/>
          </p:nvPr>
        </p:nvSpPr>
        <p:spPr/>
        <p:txBody>
          <a:bodyPr/>
          <a:lstStyle/>
          <a:p>
            <a:r>
              <a:t>客户选择策略：</a:t>
            </a:r>
          </a:p>
        </p:txBody>
      </p:sp>
      <p:sp>
        <p:nvSpPr>
          <p:cNvPr id="6" name="Content Placeholder 5"/>
          <p:cNvSpPr>
            <a:spLocks noGrp="1"/>
          </p:cNvSpPr>
          <p:nvPr>
            <p:ph sz="half" idx="4"/>
          </p:nvPr>
        </p:nvSpPr>
        <p:spPr/>
        <p:txBody>
          <a:bodyPr/>
          <a:lstStyle/>
          <a:p>
            <a:r>
              <a:t>1. 客户价值分析：评估潜在客户的价值，分析客户的长期价值、忠诚度水平、购买力等因素。</a:t>
            </a:r>
          </a:p>
          <a:p>
            <a:r>
              <a:t>2. 客户关系管理：建立并维护与目标客户的良好关系，提供优质服务以提高客户满意度，扩大客户基础，提高客户忠诚度。</a:t>
            </a:r>
          </a:p>
          <a:p>
            <a:r>
              <a:t>3. 客户细分：对目标客户进行细分，分析不同细分客户的需求差异，针对性地设计并提供差异化的招聘咨询服务。</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https://d.book118.com/078125053142006041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行业市场概况分析</vt:lpstr>
      <vt:lpstr> 行业市场概况分析</vt:lpstr>
      <vt:lpstr> 行业市场概况分析</vt:lpstr>
      <vt:lpstr> 行业市场概况分析</vt:lpstr>
      <vt:lpstr> 目标市场类型及特点</vt:lpstr>
      <vt:lpstr> 目标市场类型及特点</vt:lpstr>
      <vt:lpstr> 目标市场类型及特点</vt:lpstr>
      <vt:lpstr> 目标市场类型及特点</vt:lpstr>
      <vt:lpstr> 目标市场选择标准</vt:lpstr>
      <vt:lpstr> 目标市场选择标准</vt:lpstr>
      <vt:lpstr> 目标市场选择标准</vt:lpstr>
      <vt:lpstr> 目标市场选择标准</vt:lpstr>
      <vt:lpstr> 目标市场选择策略</vt:lpstr>
      <vt:lpstr> 目标市场选择策略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2024-09-20T21:01:01.746</cp:lastPrinted>
  <dcterms:created xsi:type="dcterms:W3CDTF">2024-09-20T13:01:01Z</dcterms:created>
  <dcterms:modified xsi:type="dcterms:W3CDTF">2024-09-20T13:01:03Z</dcterms:modified>
</cp:coreProperties>
</file>