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F380B-9654-4E65-B3BA-1C71FEB25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30A22-010A-457F-9CA8-35D9D2C6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F99D8-C10D-4F45-B6DD-6B2A79B24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CD994-24FF-41EF-9809-EB03C1EA9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6EF47-860C-4D2A-9BA5-B4824442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2CE54-89B2-445D-846D-55D2C5B40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100050-5489-4B95-AD40-97C58187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E20ED-EA31-4AEE-9B7B-D2BB2B04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45EE0-E27B-4437-920A-1CC63982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F79D8-E56A-477D-A975-9C65BFA4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CE8AE-4259-40B2-9DC7-B5CADF14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5075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设备管理与预防维修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设备预防维修的基本概念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设备管理与预防维修的实施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设备管理与预防维修的优化策略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设备管理与预防维修的案例分析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设备管理是指对企业中的各类设备进行全过程、全寿命的综合管理，包括设备的采购、使用、维修、保养、报废等各个环节。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设备管理的主要目标是确保设备的正常运行，提高设备的效率，延长设备的使用寿命，降低企业的运营成本。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设备是企业的核心资产，设备管理的有效性直接影响到企业的生产效率和产品质量。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通过有效的设备管理，可以预防设备故障的发生，减少维修成本和停机时间。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设备故障可能导致安全事故，有效的设备管理可以降低这类风险，保护员工的安全。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设备管理的优化可以降低企业的运营成本，提高生产效率，从而提升企业的竞争力。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事后维修阶段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早期的设备管理主要采取事后维修的方式，即在设备出现故障后进行维修。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随着技术的发展，人们逐渐认识到预防的重要性，因此进入了预防维修阶段，定期对设备进行检查和维修。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状态监测阶段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随着传感器和计算机技术的发展，人们可以通过监测设备的状态来预测可能的故障，从而提前进行维修。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全寿命周期管理阶段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现代的设备管理不仅关注设备的运行和维护，还考虑设备的采购、报废等全过程，实现全寿命周期的管理。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设备预防维修的基本概念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预防维修是指通过检查、检测和诊断，发现设备潜在的故障或性能下降，采取相应的措施进行修复或更换，以预防设备故障发生，保持设备正常运转状态的维修方式。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预防维修包括定期检查、性能检测、故障诊断和预防性维修等多个环节，强调对设备的全面管理和主动性维护。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预防维修的定义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提高设备可靠性和稳定性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预防维修能够及时发现和解决潜在故障，降低设备突发故障的概率，提高设备的可靠性和稳定性。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减少维修成本和停机时间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预防维修避免了设备突发故障导致的意外停机和更换零件等费用，降低了维修成本。同时，定期维护可以减少设备突发故障的次数，缩短停机时间。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通过预防维修，可以及时发现并修复设备潜在的损伤，延缓设备的老化过程，延长设备的使用寿命。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预防维修的重要性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按照预定的时间间隔对设备进行检查、清洗、润滑和调整，以及必要的维修和更换部件。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状态维修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通过监测设备的运行状态和性能参数，预测设备的故障趋势，根据需要进行针对性的维修。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事后维修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在设备发生故障后进行的维修，属于被动维修方式。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预防维修的分类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https://d.book118.com/078125075100006035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2024-09-14T12:06:40.356</cp:lastPrinted>
  <dcterms:created xsi:type="dcterms:W3CDTF">2024-09-14T04:06:40Z</dcterms:created>
  <dcterms:modified xsi:type="dcterms:W3CDTF">2024-09-14T04:06:42Z</dcterms:modified>
</cp:coreProperties>
</file>