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CDC5FE-8B99-4DEB-87F2-50FBDF7D03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0D57D4-8BBA-41D9-839A-10B280C718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B499A2-9864-46A8-82D6-E8E1D770CC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87838D-B3AE-4F24-85CF-482DC2612B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93479F-F094-450E-808C-D437A02EE8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C816B2-A104-4D08-9ADC-1C6C68B138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7A35B4-2ACB-4886-A55E-EDE8247380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101BF5-ED77-4DBE-86AB-835E19A55A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8DC199-8CBF-48C5-9204-48B11D0C52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34D307-9E13-483A-A05A-CD5CD4C3F5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B2B781-244E-4805-85A2-2FCB9F0525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12604011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schemeClr>
                </a:solidFill>
                <a:latin typeface="Microsoft Yahei"/>
                <a:ea typeface="Microsoft Yahei"/>
                <a:cs typeface="Microsoft Yahei"/>
              </a:rPr>
              <a:t>营销管理的变迁与发展</a:t>
            </a:r>
          </a:p>
        </p:txBody>
      </p:sp>
      <p:sp>
        <p:nvSpPr>
          <p:cNvPr id="3" name="TextBox 3"/>
          <p:cNvSpPr txBox="1"/>
          <p:nvPr/>
        </p:nvSpPr>
        <p:spPr>
          <a:xfrm>
            <a:off x="1219200"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schemeClr>
                </a:solidFill>
                <a:latin typeface="Microsoft Yahei"/>
                <a:ea typeface="Microsoft Yahei"/>
                <a:cs typeface="Microsoft Yahei"/>
              </a:rPr>
              <a:t>汇报人：XXX</a:t>
            </a:r>
          </a:p>
        </p:txBody>
      </p:sp>
      <p:sp>
        <p:nvSpPr>
          <p:cNvPr id="4" name="TextBox 4"/>
          <p:cNvSpPr txBox="1"/>
          <p:nvPr/>
        </p:nvSpPr>
        <p:spPr>
          <a:xfrm>
            <a:off x="1219200"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scheme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营销管理概述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营销管理的变迁</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营销管理的发展趋势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营销管理的挑战与解决方案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营销管理的未来展望</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schemeClr>
                </a:solidFill>
                <a:latin typeface="Microsoft Yahei"/>
                <a:ea typeface="Microsoft Yahei"/>
                <a:cs typeface="Microsoft Yahei"/>
              </a:rPr>
              <a:t>营销管理概述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以消费者需求为导向</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营销管理强调关注消费者需求，通过满足消费者需求来实现企业目标。</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营销管理的定义</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营销管理是指企业识别、预测并满足消费者和客户需求的过程，旨在促进产品和服务的销售，实现企业目标。</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竞争导向</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营销管理需要关注市场竞争，通过竞争策略的制定和实施来提升企业的市场地位。</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动态性</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营销管理需要根据市场环境的变化及时调整策略和措施，以适应不断变化的市场需求。</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系统性</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营销管理涉及企业的各个部门和各个环节，需要从整体的角度出发进行协调和管理。</a:t>
            </a:r>
          </a:p>
        </p:txBody>
      </p:sp>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营销管理的定义与特点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促进销售增长</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通过有效的营销管理，企业可以更好地满足客户需求，提高客户满意度，从而促进销售增长。</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优化资源配置</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营销管理能够优化企业资源配置，提高资源利用效率，为企业创造更大的价值。</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提升品牌形象</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solidFill>
                <a:latin typeface="Microsoft Yahei"/>
                <a:ea typeface="Microsoft Yahei"/>
                <a:cs typeface="Microsoft Yahei"/>
              </a:rPr>
              <a:t>营销管理有助于提升企业的品牌形象，增强消费者对企业的认知度和信任度。</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提升企业竞争力</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solidFill>
                <a:latin typeface="Microsoft Yahei"/>
                <a:ea typeface="Microsoft Yahei"/>
                <a:cs typeface="Microsoft Yahei"/>
              </a:rPr>
              <a:t>有效的营销管理能够提升企业的市场竞争力，帮助企业在激烈的市场竞争中脱颖而出。</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传统营销阶段</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现代营销阶段</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数字营销阶段</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社交媒体营销阶段</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营销管理的历史与发展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以产品为中心，强调推销和促销手段的应用。</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利用数字技术和互联网平台进行营销活动，实现精准定位和个性化服务。</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以消费者需求为导向，注重市场调研和品牌建设。</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借助社交媒体平台开展营销活动，与消费者进行互动和沟通。</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schemeClr>
                </a:solidFill>
                <a:latin typeface="Microsoft Yahei"/>
                <a:ea typeface="Microsoft Yahei"/>
                <a:cs typeface="Microsoft Yahei"/>
              </a:rPr>
              <a:t>营销管理的变迁</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传统营销管理</a:t>
            </a:r>
          </a:p>
        </p:txBody>
      </p:sp>
      <p:sp>
        <p:nvSpPr>
          <p:cNvPr id="26" name="AutoShape 26"/>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01</a:t>
            </a:r>
          </a:p>
        </p:txBody>
      </p:sp>
      <p:sp>
        <p:nvSpPr>
          <p:cNvPr id="28" name="TextBox 28"/>
          <p:cNvSpPr txBox="1"/>
          <p:nvPr/>
        </p:nvSpPr>
        <p:spPr>
          <a:xfrm>
            <a:off x="5784437" y="2262505"/>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传统营销管理以产品为中心，强调通过广告、促销等手段来推广产品，扩大市场份额。</a:t>
            </a:r>
          </a:p>
        </p:txBody>
      </p:sp>
      <p:sp>
        <p:nvSpPr>
          <p:cNvPr id="29" name="AutoShape 29"/>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02</a:t>
            </a:r>
          </a:p>
        </p:txBody>
      </p:sp>
      <p:sp>
        <p:nvSpPr>
          <p:cNvPr id="31" name="TextBox 31"/>
          <p:cNvSpPr txBox="1"/>
          <p:nvPr/>
        </p:nvSpPr>
        <p:spPr>
          <a:xfrm>
            <a:off x="5784437" y="3715147"/>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传统营销管理注重销售业绩和市场份额，通过大量的人力、物力和财力投入来提高销售量。</a:t>
            </a:r>
          </a:p>
        </p:txBody>
      </p:sp>
      <p:sp>
        <p:nvSpPr>
          <p:cNvPr id="32" name="AutoShape 32"/>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5784437" y="5204382"/>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传统营销管理信息传递方式较为单一，主要依靠广告、宣传册等传统媒体进行传播。</a:t>
            </a:r>
          </a:p>
        </p:txBody>
      </p:sp>
      <p:sp>
        <p:nvSpPr>
          <p:cNvPr id="34" name="TextBox 34"/>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现代营销管理逐渐转向以客户为中心，注重客户需求和体验，通过提供优质的产品和服务来满足客户需求。</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现代营销管理更加注重品牌建设和客户关系管理，通过建立品牌形象和忠诚度来提高市场份额。</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现代营销管理开始利用信息技术和互联网进行数据分析和市场调研，以更好地了解客户需求和市场趋势。</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现代营销管理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数字营销管理是随着互联网和社交媒体等数字技术的发展而兴起的营销方式，强调通过数字化手段来与客户进行互动和沟通。</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数字营销管理注重数据分析、用户行为分析等，通过精准定位和个性化推荐来提高客户满意度和忠诚度。</a:t>
            </a:r>
          </a:p>
        </p:txBody>
      </p:sp>
      <p:pic>
        <p:nvPicPr>
          <p:cNvPr id="6" name="Picture 6"/>
          <p:cNvPicPr>
            <a:picLocks noChangeAspect="1"/>
          </p:cNvPicPr>
          <p:nvPr/>
        </p:nvPicPr>
        <p:blipFill>
          <a:blip r:embed="rId2"/>
          <a:srcRect t="3164" b="3164"/>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l="4555" r="455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数字营销管理还涉及到移动营销、社交媒体营销等多种形式，以更好地满足客户需求和市场变化。</a:t>
            </a:r>
          </a:p>
        </p:txBody>
      </p:sp>
      <p:pic>
        <p:nvPicPr>
          <p:cNvPr id="10" name="Picture 10"/>
          <p:cNvPicPr>
            <a:picLocks noChangeAspect="1"/>
          </p:cNvPicPr>
          <p:nvPr/>
        </p:nvPicPr>
        <p:blipFill>
          <a:blip r:embed="rId4"/>
          <a:srcRect t="3164" b="3164"/>
          <a:stretch>
            <a:fillRect/>
          </a:stretch>
        </p:blipFill>
        <p:spPr>
          <a:xfrm>
            <a:off x="544772" y="4664094"/>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数字营销管理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营销管理变迁的原因与影响</a:t>
            </a:r>
          </a:p>
        </p:txBody>
      </p:sp>
      <p:sp>
        <p:nvSpPr>
          <p:cNvPr id="34" name="AutoShape 34"/>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科技进步</a:t>
            </a:r>
          </a:p>
        </p:txBody>
      </p:sp>
      <p:sp>
        <p:nvSpPr>
          <p:cNvPr id="37" name="TextBox 37"/>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随着互联网、大数据、人工智能等技术的不断发展，营销管理的手段和方式也在不断更新和变革。</a:t>
            </a:r>
          </a:p>
        </p:txBody>
      </p:sp>
      <p:sp>
        <p:nvSpPr>
          <p:cNvPr id="38" name="AutoShape 38"/>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客户需求变化</a:t>
            </a:r>
          </a:p>
        </p:txBody>
      </p:sp>
      <p:sp>
        <p:nvSpPr>
          <p:cNvPr id="41" name="TextBox 41"/>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随着社会经济的发展和消费者需求的不断升级，企业需要更加注重客户需求和市场变化，不断调整和优化营销策略。</a:t>
            </a:r>
          </a:p>
        </p:txBody>
      </p:sp>
      <p:sp>
        <p:nvSpPr>
          <p:cNvPr id="42" name="AutoShape 42"/>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市场竞争加剧</a:t>
            </a:r>
          </a:p>
        </p:txBody>
      </p:sp>
      <p:sp>
        <p:nvSpPr>
          <p:cNvPr id="45" name="TextBox 45"/>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随着市场竞争的不断加剧，企业需要更加注重品牌建设和客户关系管理，提高客户满意度和忠诚度。</a:t>
            </a:r>
          </a:p>
        </p:txBody>
      </p:sp>
      <p:sp>
        <p:nvSpPr>
          <p:cNvPr id="46" name="AutoShape 46"/>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经济全球化</a:t>
            </a:r>
          </a:p>
        </p:txBody>
      </p:sp>
      <p:sp>
        <p:nvSpPr>
          <p:cNvPr id="49" name="TextBox 49"/>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经济全球化使得企业需要面对更加广阔的市场和多元化的客户需求，这也促进了企业不断更新和变革营销管理的方式和手段。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schemeClr>
                </a:solidFill>
                <a:latin typeface="Microsoft Yahei"/>
                <a:ea typeface="Microsoft Yahei"/>
                <a:cs typeface="Microsoft Yahei"/>
              </a:rPr>
              <a:t>营销管理的发展趋势</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个性化营销是一种以消费者需求为导向的营销策略，通过深入了解消费者的偏好、需求和行为特征，提供定制化的产品或服务。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消费者需求的多样化，企业需要更加关注消费者的个性化需求，通过提供定制化的产品或服务来满足不同消费者的独特需求。个性化营销有助于提高消费者满意度和忠诚度，同时也有助于企业在激烈的市场竞争中获得竞争优势。</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个性化营销</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社交媒体营销是一种利用社交媒体平台进行品牌推广和营销活动的策略。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随着社交媒体的普及，越来越多的企业开始利用社交媒体平台进行品牌推广和营销活动。社交媒体营销具有传播速度快、互动性强、受众广泛等特点，可以帮助企业快速扩大品牌知名度和销售额。</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000" r="21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社交媒体营销</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49" r="1254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数据驱动营销是一种基于数据分析的营销策略，通过对消费者行为、市场趋势等数据的分析，制定更加精准和有效的营销计划。</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随着大数据技术的不断发展，数据在营销中的作用越来越重要。数据驱动的营销策略可以帮助企业更加精准地定位目标受众、预测市场趋势、优化产品设计和营销策略等，从而提高营销效果和降低成本。</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数据驱动营销</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https://d.book118.com/078126040113006036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2024-09-16T04:21:04.189</cp:lastPrinted>
  <dcterms:created xsi:type="dcterms:W3CDTF">2024-09-15T20:21:04Z</dcterms:created>
  <dcterms:modified xsi:type="dcterms:W3CDTF">2024-09-15T20:21:06Z</dcterms:modified>
</cp:coreProperties>
</file>