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64185-5CF2-4E3F-B033-C8938ABE9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139F0-7E32-4287-ADC0-E133012F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0EE96-9827-4C4D-9ECC-8C6E8493C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CDAE5-2B36-4E29-8F69-12399D922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C8BCE-C0F0-4280-82B4-998207E9E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8F3A5-A6B9-4988-B397-D305B5498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5B1BCB-E6F2-4234-9717-5E59BBB1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93430-3FFD-404B-9147-B48E1E9C2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426E6-742E-4D03-BCDF-A901E388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AEE73-239B-47B4-B049-CDA0ABE5B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883D2-3CCB-4B0E-AC75-9F654279F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611404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肝脏恶性肿瘤影像学表现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肝脏恶性肿瘤概述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肝脏恶性肿瘤影像学检查方法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肝脏恶性肿瘤的影像学表现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肝脏恶性肿瘤的鉴别诊断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肝脏恶性肿瘤的治疗与预后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肝脏恶性肿瘤概述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肝脏恶性肿瘤是指发生在肝脏内的恶性肿瘤，是常见的恶性肿瘤之一。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根据组织学特点，肝脏恶性肿瘤可分为肝细胞癌、胆管细胞癌、混合型肝癌等。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肝脏恶性肿瘤的发生与多种因素有关，包括遗传、环境、生活习惯等。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常见的病因有肝炎病毒感染、黄曲霉素污染、长期饮酒等。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早期症状不明显，晚期可能出现肝区疼痛、食欲不振、消瘦等症状。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影像学检查是肝脏恶性肿瘤的主要诊断方法，包括超声、CT、MRI等。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肝脏恶性肿瘤影像学检查方法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无创、无痛、无辐射，操作简便，可重复性强，是肝脏恶性肿瘤影像学检查的常用方法。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超声检查利用高频声波显示肝脏及肿瘤的形态、大小、位置及与周围组织的关系，可以初步判断肿瘤的性质。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多角度、多层面显示肝脏及肿瘤的结构和形态，对肿瘤的定位和定性诊断具有较高的价值。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CT检查通过X射线断层扫描技术，可以清晰地显示肝脏及肿瘤的内部结构和密度差异，有助于判断肿瘤的性质和分期。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多序列、多参数成像，对软组织的分辨率高，尤其适用于肝癌等富血供肿瘤的诊断。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MRI检查利用磁场和射频脉冲技术，能够清晰地显示肝脏及肿瘤的形态、信号特征和血流动力学变化，有助于肝癌的早期发现和诊断。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MRI检查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利用放射性核素示踪技术，可反映肝脏及肿瘤的代谢和功能变化，有助于肝癌的早期诊断和预后评估。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核医学检查包括肝胆显像、放射性核素扫描等，可以显示肝脏及肿瘤的功能状态和代谢特征，有助于判断肿瘤的性质和转移情况。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核医学检查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肝脏恶性肿瘤的影像学表现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https://d.book118.com/078126114040006026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2024-09-03T09:29:22.228</cp:lastPrinted>
  <dcterms:created xsi:type="dcterms:W3CDTF">2024-09-03T01:29:22Z</dcterms:created>
  <dcterms:modified xsi:type="dcterms:W3CDTF">2024-09-03T01:29:24Z</dcterms:modified>
</cp:coreProperties>
</file>