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4F79A-09F3-4DA8-B85B-DE5235D62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8A7D9-A174-401B-83B4-37F2A4078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9C51B-ED08-4480-A30B-4C021BEA1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B0CEC-F77F-45A8-826B-7CBB1AACD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6DB3F4-0D72-4C20-877E-BA7B34117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13BE7F-2F24-4647-8404-FF24E8061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35E24B-D197-4280-A686-C6BA271E4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F9A61-CB5C-461C-A55C-9E1C1C99B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F2D19-AEBB-4EC3-BAC3-B2C6CF135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4C814-A0BE-4286-9673-2A47279C5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F4371-D792-461D-A97E-528DF8F12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2713602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设备维保的故障分析与异常预警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设备异常预警系统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设备维保策略优化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设备故障可能导致生产线停滞，影响生产进度和效率。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生产中断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设备维修和替换成本增加，可能给企业带来经济压力。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设备故障可能导致产品不合格率上升，影响产品质量。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产品质量下降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设备故障对生产的影响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定期对设备进行维护保养，可以延长设备使用寿命，降低故障率。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及时维修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发现并修复设备潜在问题，避免小问题变成大故障。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提高设备可靠性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通过合理的维保措施，提高设备的可靠性和稳定性。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维保对设备寿命的影响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预防性维护可以减少突发性故障，降低维修成本。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保持设备良好状态，提高生产效率。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预防设备故障可以减少安全隐患，保障员工安全。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机械故障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电气故障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软件故障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环境故障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故障类型识别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381" r="1638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设备运动部件磨损、断裂或卡滞等。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电机、传感器、电路板等电子元件损坏或工作异常。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程序错误、数据丢失或系统崩溃等。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温度、湿度、压力等环境因素超出设备承受范围。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长时间使用导致部件磨损或疲劳。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维护不当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未定期检查、清洁或更换部件。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超出设备承受范围的操作或使用条件。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外部干扰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电磁干扰、电源波动等因素影响设备正常工作。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设备故障导致生产线停产或降低产能。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生产中断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设备故障可能引发安全事故或人员伤亡。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设备故障影响产品质量，导致客户投诉或退货。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设备维修、更换部件或停工产生的额外成本。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经济损失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故障后果评估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针对严重故障采取紧急措施，如停机、断电等，以防止事故扩大。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修复与更换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记录与总结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对损坏部件进行修复或更换，恢复设备正常功能。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对故障处理过程进行记录，总结经验教训，优化设备维护方案。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将故障信息反馈给设备制造商或相关部门，促进产品改进和预防类似故障再次发生。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故障处理与反馈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设备异常预警系统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https://d.book118.com/078127136025006047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2024-09-28T09:06:18.922</cp:lastPrinted>
  <dcterms:created xsi:type="dcterms:W3CDTF">2024-09-28T01:06:18Z</dcterms:created>
  <dcterms:modified xsi:type="dcterms:W3CDTF">2024-09-28T01:06:20Z</dcterms:modified>
</cp:coreProperties>
</file>