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4AFA0-FA6E-40F0-97C5-5075EC59D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928DC-915B-4241-A1BC-8D0162729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3B5F9-144E-41F8-B36A-0747BB3BC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B9493-ABEC-4CF6-A6A2-B3B8B4A94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928326-C0C3-4530-AFF2-84E816E41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C6AB59-FF19-4ED2-BAAA-B85783DA8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A9557C-2900-4425-A330-71A78FC17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5359C-C073-44E8-9D7D-157CD674E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1A254-E210-4D1E-B6EF-30CD8DFCF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04010-19BA-46CC-8368-A63406A78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E326C-D757-4699-AB3C-2D8AA139D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2714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体育中考考试安全应急预案中的水利与供水保障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水利与供水保障概述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体育中考期间水利与供水风险分析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水利与供水保障措施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制定应急预案旨在预防和应对可能发生的水利和供水突发事件，确保在紧急情况下能够迅速、有效地采取措施，保障考试安全。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保障体育中考顺利进行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体育中考是学生升学的重要环节，必须确保考试期间供水安全，避免因水利和供水问题影响考试的正常进行。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通过制定和执行应急预案，可以加强相关部门和人员对突发事件的应对能力，减少事故损失。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保障考试安全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应急预案的制定和实施，有助于确保体育中考期间供水安全，为考生提供一个良好的考试环境。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体育中考涉及广大学生和家长的切身利益，保障考试安全对于维护社会稳定具有重要意义。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水利与供水保障概述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当前，我国水利设施建设不断完善，包括水库、堤防、泵站、水闸等各类水利工程在防洪、灌溉、供水等方面发挥着重要作用。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水利设施对于保障人民生命财产安全、促进经济社会发展具有重要意义，尤其在体育中考等大型活动中，确保水利设施的正常运行是考试安全的重要保障。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水利设施现状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水利设施现状及重要性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供水系统现状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目前，我国城市供水系统已经实现了全面覆盖，包括自来水厂、输水管网、加压泵站等组成的完整供水网络，为居民生活和各类活动提供了可靠的用水保障。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供水系统是城市正常运行的基础设施之一，对于体育中考等大型活动来说，保障供水系统的稳定运行是确保考试顺利进行的关键环节。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供水系统现状及重要性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保障考试场地用水需求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体育中考涉及多个项目，如田径、游泳等，这些项目对场地用水有着较高的要求。水利与供水保障能够确保考试场地用水充足、水质达标。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在体育中考过程中，可能会出现水管破裂、水质污染等突发事件。通过水利与供水应急预案的制定和实施，能够及时响应并妥善处理这些事件，确保考试不受影响。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维护考生身体健康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优质的供水能够保障考生的饮水安全，避免因水质问题引发的健康事故。同时，良好的水利设施也能为考生提供一个舒适、安全的考试环境。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水利与供水在体育中考中的作用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体育中考期间水利与供水风险分析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暴雨洪涝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暴雨天气可能导致考场及周边地区积水，影响考试正常进行。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干旱缺水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长时间干旱可能导致供水不足，影响考场用水需求。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极端温度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高温或低温天气可能对供水管道造成影响，导致供水异常。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水质检测设备故障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水质检测设备可能出现故障，无法及时监测水质情况。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供水设备故障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考场供水设备可能出现故障，导致无法正常供水。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排水设备故障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排水设备可能出现故障，导致考场内涝。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不法分子可能对考场供水设施进行破坏，影响正常供水。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恶意破坏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考场工作人员可能对供水设备操作不当，导致供水异常。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考生或家长可能违反规定，在考场内乱扔垃圾等行为，影响水利与供水安全。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人为破坏风险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https://d.book118.com/078127141015006032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2024-09-09T09:20:40.020</cp:lastPrinted>
  <dcterms:created xsi:type="dcterms:W3CDTF">2024-09-09T01:20:40Z</dcterms:created>
  <dcterms:modified xsi:type="dcterms:W3CDTF">2024-09-09T01:20:42Z</dcterms:modified>
</cp:coreProperties>
</file>