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278C9-60D5-43A4-A21C-F40909D1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D291A-11EA-4709-8061-C0E39086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24193-1FC0-4127-B5AC-F4B1FE040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3D5A1-837F-462C-9DD4-52468C6D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9DD12-5B87-40B8-9812-F474FE2CD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21AD3-77D2-4CA6-9D36-E21426E3F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2A36E-76A0-4CE9-A2B5-2EF50B2F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F0720-9385-48DB-86BD-E9E616109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E48E4-8AB8-4232-8DF8-55593AD6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9D7BF-2A3C-4F8A-8EF6-2D026036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F94D6-A7D1-451D-9A6F-EB5DDB6D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714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语法填空题解题技巧与方法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语法填空题概述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词汇运用技巧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句子结构分析技巧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上下文逻辑关系把握技巧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常见错误类型及避免方法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实战演练与提高建议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语法填空题是一种测试学生语法和词汇知识运用能力的题型。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该题型要求学生根据上下文语境和语法规则，在空格处填入适当的词语或短语，使句子完整、通顺。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语法填空题通常出现在各种英语考试中，如中考、高考、大学英语四六级等。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常见考点及题型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时态、语态、非谓语动词、情态动词、虚拟语气、定语从句、状语从句、名词性从句、主谓一致、倒装句等。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单空题、双空题、多空题等。其中，单空题较为简单，多空题较为复杂。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通读全文，理解大意：首先，快速浏览全文，了解文章的主要内容和背景信息。这有助于理解空格处所需的词语或短语的语境和含义。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分析句子结构，确定词性：仔细分析空格所在的句子结构，确定空格处应填入的词性。例如，如果空格处需要一个动词，那么就需要考虑时态、语态等因素。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根据上下文语境，选择合适的词语或短语：结合上下文语境和语法规则，选择合适的词语或短语填入空格处。注意要确保填入的词语或短语与上下文语境相符，且符合语法规则。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检查答案，确保准确无误：最后，再次检查填入的词语或短语是否正确，确保答案准确无误。如果有不确定的地方，可以再次分析句子结构和上下文语境，进行修正。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词汇运用技巧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掌握一词多义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注意词性转换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积累固定搭配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很多单词在不同的语境中会有不同的意思，需要考生根据上下文来判断单词的具体含义。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有些单词在不同的词性下会有不同的意思和用法，需要考生注意词性转换。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一些单词会和特定的词组或短语搭配使用，形成固定的意思和用法，需要考生注意积累。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熟词生义辨析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近义词辨析及运用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近义词虽然意思相近，但在具体的语境中会有微妙的差别，需要考生仔细辨析。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近义词的用法也可能有所不同，包括搭配、词性等，需要考生注意。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在写作和翻译中，适当运用近义词可以增加表达的丰富性和准确性。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辨析词义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注意用法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理解文章大意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寻找关键词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分析逻辑关系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上下文线索捕捉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在阅读过程中，注意寻找与问题相关的关键词或短语，这些通常是解题的重要线索。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注意分析句子和段落之间的逻辑关系，如因果、转折、并列等，这些关系可以帮助理解文章的深层含义。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通过快速浏览全文，了解文章的主题和大致内容，为后续的细节理解打下基础。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句子结构分析技巧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观察句子中是否有连词（and, but, or等）或从句引导词（that, which, who等），以确定句子类型。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简单句只有一个主谓结构，而复合句包含两个或更多主谓结构。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识别并列句和复合句的不同之处，并列句由并列连词连接两个简单句，复合句则包含一个主句和一个或多个从句。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简单句与复合句识别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确保主语和谓语在人称和数上保持一致。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注意单数主语和复数谓语、复数主语和单数谓语之间的错误匹配。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识别并处理特殊情况，如主语为集体名词、不定代词、从句等时的主谓一致问题。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主谓一致问题处理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https://d.book118.com/078127143015006032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2024-09-09T09:20:41.455</cp:lastPrinted>
  <dcterms:created xsi:type="dcterms:W3CDTF">2024-09-09T01:20:41Z</dcterms:created>
  <dcterms:modified xsi:type="dcterms:W3CDTF">2024-09-09T01:20:43Z</dcterms:modified>
</cp:coreProperties>
</file>