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95407-B01B-48CA-A501-19022F91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7DE30-76A8-4D0E-9C23-C93F65B5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94933-D899-4AC3-BCC0-1093D5BB3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E9AB3-12A5-43AF-8D6C-82DEF89C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C166C-0587-4EC2-803A-078A3101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2C4E3C-9B41-42EF-9B71-CF424E28A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773FA4-D341-412E-B620-7A51AA10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97728-A3DA-4B9C-9E40-D0B6EACAA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BFFD7-1333-4C13-9A40-44E130E21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AAF8C-37F1-492B-83AE-C0DA4F16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BF6D0-23FE-4CA7-ABE7-B175192CE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0123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脑卒中预防误吸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脑卒中与误吸概述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脑卒中患者的护理与照料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脑卒中预防误吸的研究进展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脑卒中与误吸概述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脑卒中（Stroke）是指由于脑部血管阻塞或破裂导致脑组织缺氧或受压，进而引发的一系列神经功能障碍症状。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脑卒中是导致长期残疾和死亡的主要原因之一，可导致语言障碍、肢体瘫痪、认知障碍等严重后果。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脑卒中的定义与影响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误吸是指食物、唾液或其他物质进入声门以下的气道，而非正常经口腔或鼻腔进入肺部。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误吸可能导致肺部感染、呼吸困难，甚至窒息等严重后果，对患者的生命安全构成威胁。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误吸的定义与影响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71" r="103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脑卒中患者误吸的风险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误吸可能导致肺部感染、呼吸困难等症状，加重患者的病情，影响康复进程。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脑卒中患者由于吞咽困难、意识障碍等原因，容易发生误吸。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误吸的预防措施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50" r="14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进食时应保持半卧位，头部稍微抬高，以减少食物进入呼吸道的风险。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对于有吞咽障碍的患者，可采用侧卧位，将头部转向一侧，以便食物顺利进入食道。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进食体位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选择易消化的软食，避免硬、脆、粘稠的食物，以降低误吸的风险。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小口进食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采用小口进食的方式，每次只吃一小口，缓慢咽下后再吃下一口。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25" r="1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食物选择与进食方式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定期进行口腔护理，保持口腔清洁，减少口腔细菌滋生。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进行深呼吸和屏气练习，增强喉部和呼吸道的肌肉力量，提高吞咽能力。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口腔护理与呼吸训练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药物治疗与疾病控制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控制基础疾病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积极控制高血压、糖尿病等基础疾病，降低脑卒中的风险。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在医生的指导下使用相关药物，如抗血小板聚集药物等，预防脑卒中的发生。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脑卒中患者的护理与照料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https://d.book118.com/078130123021006030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2024-09-06T08:13:21.876</cp:lastPrinted>
  <dcterms:created xsi:type="dcterms:W3CDTF">2024-09-06T00:13:21Z</dcterms:created>
  <dcterms:modified xsi:type="dcterms:W3CDTF">2024-09-06T00:13:23Z</dcterms:modified>
</cp:coreProperties>
</file>