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5D157-71F3-4942-858F-BEAA33AB6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0D2CC-DA76-4C3E-A33E-E63D40422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11C72-02A7-4D15-9C1F-7A31B5A7E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B8E8D-12B9-4F85-982A-082F882C5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160B15-F3F5-4614-A849-8E67BDD92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E890F7-EE29-4B8A-A1F8-10608BC10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620398-7010-4F09-BC77-0BFADBF80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3018ED-8035-43EF-B152-A75247553D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BB45B-6253-47C5-90B6-DA77B027A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A4D5C-132B-43A6-B520-5A9A4AA17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D595E5-E1FD-48A5-9865-A24D56ACD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31006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学生学期工作计划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课程学习与考试安排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课外活动与竞赛参与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自我管理与提升计划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家长沟通与协作计划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提高学习效率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培养自律性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提升时间管理能力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应对学业压力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8237" r="823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通过制定学期工作计划，学生可以合理安排学习时间，提高学习效率。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学期工作计划要求学生按时完成任务，有助于培养学生的自律性。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制定和执行学期工作计划的过程，可以帮助学生提升时间管理能力。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通过提前规划和分配任务，学生可以更好地应对学业压力，避免临时抱佛脚。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适用于所有学生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无论是小学生、初中生、高中生还是大学生，都可以通过制定学期工作计划来提高学习效率和自律性。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适用于不同学科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学期工作计划可以应用于各个学科，包括语文、数学、英语、物理、化学等。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适用于不同学习阶段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无论是平时学习还是备考阶段，都可以通过制定和执行学期工作计划来提升学习效果。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上学期取得了较为稳定的成绩，平均绩点和综合成绩均位于班级前列。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总体成绩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在数学、英语和物理等科目上表现优异，获得了较高的分数和老师的表扬。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突出科目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在语文和化学等科目上成绩不够理想，需要在下学期加强学习和练习。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需提高科目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学习成绩回顾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积极参加学校组织的社会实践活动，如志愿者服务、环保宣传等，为社会做出了贡献。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学术竞赛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参加了数学竞赛和英语演讲比赛，获得了不错的成绩，提升了自己的学术能力和口语表达能力。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在学校的文艺晚会上担任主持人，并参加了合唱团的演出，展现了自己的才艺和团队合作能力。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课外活动表现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通过上学期的学习，逐渐摸索出适合自己的学习方法，如定期复习、做笔记、与同学讨论等。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00" r="14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45" b="124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意识到时间管理的重要性，开始规划自己的学习时间，并尝试减少无效的学习和娱乐时间。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在课外活动中学会了与不同性格和背景的同学合作，提高了自己的团队协作能力和沟通能力。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个人成长与收获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本学期工作目标与计划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拓展知识面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积极参加各类学术讲座、研讨会等活动，拓宽视野，增长见识。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提升学术成绩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通过制定合理的学习计划，提高课程学习效率，确保在各项考试中取得优异成绩。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提高自主学习能力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培养独立思考和解决问题的能力，学会利用图书馆、网络等资源进行自主学习。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625" r="9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根据个人兴趣选择合适的社团，积极参与社团活动，提升领导力和团队协作能力。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参加社团组织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参加志愿服务活动，培养社会责任感和奉献精神。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志愿服务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参加各类文体竞赛，如运动会、文艺比赛等，展现个人才艺，增强自信心。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文体竞赛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课外活动目标与计划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培养良好习惯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养成良好的生活习惯和学习习惯，如早睡早起、定时锻炼、保持阅读等。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增强心理素质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学会面对挫折和困难，保持积极乐观的心态，提高心理承受能力和自我调节能力。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通过阅读、实践等方式，提高沟通表达、组织协调、创新等方面的能力。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个人成长目标与计划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课程学习与考试安排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重要时间节点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留意学校发布的考试时间、作业提交时间等重要时间节点，避免错过关键信息。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学期课程表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获取本学期课程表，了解每门课程的上课时间、地点和任课教师。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根据课程表，合理规划每周的学习时间，确保每门课程都能得到充分的复习和预习。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课程表及时间安排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https://d.book118.com/078131006006006036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2024-09-15T03:31:31.758</cp:lastPrinted>
  <dcterms:created xsi:type="dcterms:W3CDTF">2024-09-14T19:31:31Z</dcterms:created>
  <dcterms:modified xsi:type="dcterms:W3CDTF">2024-09-14T19:31:33Z</dcterms:modified>
</cp:coreProperties>
</file>