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BF804-C7FF-47A7-AE6E-2B2CE0369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90233-2CEE-4FD6-B968-35AE7C0EC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4A8DB-E114-4539-AFB9-C4BB1BAD4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1B5DC1-AF36-41AD-BD5C-31CA6C1A3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FCB581-819E-419D-AA96-8DF0BEC03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702176-4573-4F73-BA2F-7CE87E51B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D77C49-59C2-44C1-BCF9-B35A08737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D647BF-199D-417B-9CA4-82037B460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A024AC-997C-461F-AE62-8321212C8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AE81F-7BEF-4CBE-B7C2-99F7ACE96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71F61-4718-4E43-B51D-6F4E108E7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310171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2024巴克莱全球必需消费品会议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会议议程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参会人员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会议后活动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会议介绍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全球消费趋势与市场机遇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可持续发展与环境影响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新兴科技在消费品行业的应用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会议主题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2024年5月1日至3日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英国伦敦巴克莱中心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会议日期和地点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随着全球经济的复苏，消费品行业正面临新的挑战和机遇。此次会议旨在汇聚全球行业领袖、专家和企业家，共同探讨必需消费品行业的未来发展方向和趋势。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巴克莱银行作为主办方，希望通过此次会议促进国际交流与合作，推动全球消费品行业的可持续发展和创新。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会议背景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会议议程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09:00-09:30 开幕式及主持人致辞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10:30-11:00 茶歇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12:30-14:00 午餐休息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08:30-09:00 注册签到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09:30-10:30 主题演讲：全球消费趋势展望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11:00-12:30 分组讨论会：数字化转型与消费市场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第一天议程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31" r="16631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09:00-10:30 主题演讲：可持续发展与环保消费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10:30-11:00 茶歇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11:00-12:30 分组讨论会：线上线下融合的零售策略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12:30-14:00 午餐休息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第二天议程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第三天议程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09:00-10:30 主题演讲：全球品牌营销策略与实践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11:00-12:30 分组讨论会：消费者行为与市场洞察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12:30-14:00 午餐休息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10:30-11:00 茶歇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参会人员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知名经济学家，将分享全球经济发展趋势及对消费品市场的影响。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演讲嘉宾1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演讲嘉宾2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演讲嘉宾3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跨国消费品企业CEO，将分享企业战略及创新实践。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行业专家，将针对新兴消费趋势进行深入剖析。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演讲嘉宾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与会人员主要是来自全球各地的消费品企业高管，他们将有机会与同行交流，探讨行业发展趋势。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333" r="2133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消费品企业高管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与会投资者将关注消费品市场的投资机会，寻求合作项目。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媒体记者将报道会议内容，让更多人了解全球消费品市场的发展动态。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媒体记者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与会人员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参会费用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参会人员需支付相应的参会费用，费用包括会议资料、午餐及茶歇等。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报名截止日期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报名截止日期为2024年X月X日，逾期报名将无法参加会议。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会议议程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参会人员需遵守会议议程安排，确保会议顺利进行。同时，也需遵守会议现场的各项规定。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https://d.book118.com/078131017131006025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2024-09-02T15:59:32.919</cp:lastPrinted>
  <dcterms:created xsi:type="dcterms:W3CDTF">2024-09-02T07:59:32Z</dcterms:created>
  <dcterms:modified xsi:type="dcterms:W3CDTF">2024-09-02T07:59:35Z</dcterms:modified>
</cp:coreProperties>
</file>