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6F8E2A-8423-4BF5-8D11-2043101CC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0725D-70DA-42EF-97F3-3AE7EFECA5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AF57F6-EC31-4F9A-8E0E-38C375036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246B90-1F72-4E8D-9800-910A45CCD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8B4A74-16E8-4C89-9955-CE14E8F88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ACBCE9-BE60-407D-94CF-C7A3673B3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E69431-E35A-412C-811B-A826CF92D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8C4FB7-0328-4A80-8945-3F69CAFF1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DBE62C-4970-467D-9170-037E82D1C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8D7EBE-1F76-43FA-8EAC-A4C0D784B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515DB1-4F83-4F3A-A7D1-7837EB09B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13104403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静滴缩宫素护理查房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缩宫素静滴的目的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缩宫素静滴的适用人群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缩宫素静滴的注意事项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缩宫素静滴的护理措施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缩宫素静滴的常见问题及处理方法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缩宫素静滴的目的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促进子宫收缩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静滴缩宫素可以有效地缓解产后子宫收缩乏力，预防产后出血。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缩宫素能够刺激子宫平滑肌收缩，帮助子宫恢复正常的形态和功能。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减少产后出血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产后出血是导致产妇死亡的主要原因之一，缩宫素能够促进子宫收缩，减少产后出血的风险。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静滴缩宫素可以及时有效地控制产后出血，保障产妇的生命安全。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产后子宫需要逐渐恢复到孕前状态，缩宫素能够促进子宫复旧。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静滴缩宫素可以缩短子宫恢复期，减少产后并发症的发生。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促进子宫复旧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缩宫素静滴的适用人群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产后出血的产妇在产后可能会出现大量出血，使用缩宫素静滴可以刺激子宫收缩，减少出血量，预防产后出血引起的休克和感染等并发症。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缩宫素静滴的使用需要在医生的指导下进行，严格控制滴速和剂量，确保安全有效。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产后出血的产妇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子宫收缩不良的产妇可能会出现子宫收缩无力、产程延长、产后出血等症状，使用缩宫素静滴可以刺激子宫收缩，缓解症状，促进子宫恢复。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缩宫素静滴对于子宫收缩不良的产妇是安全有效的，但需要在医生的监护下进行，密切观察产妇的反应和子宫收缩情况。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子宫收缩不良的产妇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需要促进子宫复旧的产妇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产后需要促进子宫复旧的产妇可以使用缩宫素静滴，促进子宫收缩和复旧，减少出血和疼痛等症状。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缩宫素静滴促进子宫复旧的效果较好，但需要在医生的指导下进行，注意观察产妇的反应和子宫恢复情况。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缩宫素静滴的注意事项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缩宫素静滴速度过快可能导致子宫过度收缩，引发胎儿窘迫、子宫破裂等严重后果，因此必须严格控制滴速。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护士应定时记录滴速，确保滴速与医嘱一致，同时密切观察患者的反应，如有异常及时报告医生。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严格控制滴速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https://d.book118.com/078131044032006035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2024-09-13T23:01:39.310</cp:lastPrinted>
  <dcterms:created xsi:type="dcterms:W3CDTF">2024-09-13T15:01:39Z</dcterms:created>
  <dcterms:modified xsi:type="dcterms:W3CDTF">2024-09-13T15:01:41Z</dcterms:modified>
</cp:coreProperties>
</file>