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55534-8351-49E2-86D8-EB26A591F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5853A-8103-4D66-B406-CBD12FA17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8E5BB-541B-4FEB-8412-71CFC5218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B5DBA-BF76-49AF-9DFE-09D85E325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A303B-728A-4CD1-B23A-5AC568EE6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F82955-94BA-4482-ADC7-CA11C41F5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91C7A4-F11F-46C7-979E-206865DA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BDD0C-E280-4CA2-B7C5-0008E6509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B32A3-A5B1-4BAA-9A77-008D30BF5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249A0-C456-4E3B-956F-E29A0683A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91359-E027-434E-B730-3B6485277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31070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静脉采血护理常规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静脉采血基础知识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静脉采血前的准备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静脉采血操作流程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静脉采血后的护理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静脉采血的护理质量提升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静脉采血基础知识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静脉采血的目的和意义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通过静脉采血可以检测血液中的各种成分，如白细胞计数、红细胞计数、血小板计数等，有助于诊断各种疾病。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监测治疗效果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通过定期静脉采血检测相关指标，可以了解治疗效果，为调整治疗方案提供依据。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评估营养状况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静脉采血可以检测血清中的营养成分，如血糖、血脂、蛋白质等，有助于评估个体的营养状况。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适用于所有需要检测血液指标的人群，如疑似患病者、慢性病患者、孕妇、儿童等。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采血前应告知患者采血的目的、方法及注意事项，采血时应选择合适的静脉和采血器具，采血后应正确处理血液标本和废弃物。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静脉采血的适用人群和注意事项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采血量不足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采血量不足会影响检测结果，如遇此问题可重新采血或增加采血量。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采血部位不当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采血时应选择合适的静脉，避免在炎症、硬结、瘢痕等部位采血，如有问题应及时更换采血部位。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溶血现象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溶血现象是指血液中的红细胞破裂，使血红蛋白逸出红细胞的现象。如遇此问题应立即停止采血，重新选择合适的静脉进行采血。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静脉采血的常见问题和解决方法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静脉采血前的准备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了解患者的基本信息、病史、用药情况等，以便判断是否适合采血。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检查采血设备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选择合适的静脉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确保采血针、试管、标签等设备完好无损，符合安全标准。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选择粗大、直、清晰的静脉，避免选择有炎症、硬结、曲张等异常的静脉。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对患者进行心理疏导，缓解其恐惧、焦虑等不良情绪，增强其信心和配合度。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鼓励患者提出疑问，耐心解答，确保患者对采血过程有充分的了解。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76" b="3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293" r="1129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告知患者采血的目的、方法、注意事项等，以减轻患者的紧张情绪。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采血前的心理护理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准备采血所需的器材和药品，如采血针、试管、标签、消毒用品等。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检查采血设备的有效期和完好性，确保其符合安全标准。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根据需要准备适量的生理盐水或抗凝剂，以备不时之需。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采血前的物品准备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静脉采血操作流程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https://d.book118.com/078131070052006044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2024-09-24T11:49:01.841</cp:lastPrinted>
  <dcterms:created xsi:type="dcterms:W3CDTF">2024-09-24T03:49:01Z</dcterms:created>
  <dcterms:modified xsi:type="dcterms:W3CDTF">2024-09-24T03:49:03Z</dcterms:modified>
</cp:coreProperties>
</file>