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98819E-ECAE-4E69-A438-5D9A9D7EFE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ED6EBA-3A49-4B06-9C8B-F3A6209E0F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BC1327-DED5-440B-8337-202E2FDB1D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BEF47B-6D4D-46C6-B557-2A7A6524F5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0282456-0714-4487-A5ED-4AF81689AC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AD39639-2D96-4E66-A377-775C9D7CEB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9A33984-79E1-4023-B174-4077D568ED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BA6335-3133-41AF-A128-9AD3B55693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A45A76-4345-47A0-885A-0698B2A172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CCC045-278B-46D2-8881-B4D4DEE5B4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D0FE12-89C5-4C3F-9020-CC46D26F04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13206107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机械设计基础-第8章-轮系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200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轮系概述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定轴轮系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周转轮系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复合轮系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轮系的设计与计算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轮系的维护与保养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轮系概述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轮系是由一系列齿轮组成的传动系统，用于传递动力和扭矩。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根据轮系中齿轮的轴线布置方式，轮系可分为平行轴轮系、相交轴轮系和交错轴轮系三类。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042" b="704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轮系的作用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实现远距离传动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通过轮系中的齿轮传动，可以实现两个远距离轴之间的动力和扭矩传递。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改变转速和扭矩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通过改变轮系中齿轮的齿数和模数，可以实现转速和扭矩的变换，满足不同工作需求。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实现运动的合成与分解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轮系可以将多个简单的运动合成为复杂的运动，或将复杂的运动分解为简单的运动。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9488" r="2948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轮系中的主要元件，用于传递动力和扭矩。齿轮的种类繁多，常见的有直齿圆柱齿轮、斜齿圆柱齿轮、锥齿轮等。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齿轮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用于支撑齿轮并传递动力，通常分为输入轴、输出轴和中间轴。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轴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用于支撑轴并减少摩擦损失，提高传动效率。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轴承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用于固定和保护轮系中的各个元件，同时起到支撑和密封作用。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箱体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轮系的组成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定轴轮系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由若干个相互啮合的齿轮组成，各齿轮的轴线位置固定不变。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除了能绕自身轴线自转外，还能绕另一固定轴线回转的齿轮，称为行星轮，行星轮系由中心轮、行星轮和行星架组成。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定轴轮系的类型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行星轮系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普通定轴轮系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传动比定义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定轴轮系中，输入轴与输出轴的转速之比，或输入轴与输出轴的转矩之比。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传动比计算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根据齿轮啮合原理和转速、转矩关系，可以推导出定轴轮系的传动比计算公式。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625" r="256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定轴轮系的传动比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通过改变定轴轮系中不同齿轮的组合方式，实现不同的传动比，从而改变输出轴的转速和转矩，满足不同的工作需求。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变速器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将动力从一根输入轴分配到两根或多根输出轴上，实现动力的分配和传递。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分动器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85" r="168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514" b="151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通过定轴轮系降低输出轴的转速，同时增大输出轴的转矩，以满足工作机的需求。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减速器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定轴轮系的应用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周转轮系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24" r="12524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行星轮系主要由太阳轮、行星轮、行星架组成。其中，行星轮既自转又公转，太阳轮和行星架则固定或转动。根据行星架的不同，可分为简单行星轮系和复合行星轮系。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行星轮系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差动轮系由两个或两个以上的行星轮系组成，各行星轮系的行星架可以彼此独立地转动。通过不同组合方式，可实现多种传动比和输出转速。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差动轮系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周转轮系的类型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9906" r="19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传动比定义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周转轮系的传动比是指输入转速与输出转速之比，或输入转矩与输出转矩之比。传动比的大小和符号取决于周转轮系的类型、构件数目以及各构件之间的转速关系。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传动比计算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周转轮系的传动比计算较为复杂，需根据具体的轮系类型和构件参数进行分析和计算。通常，可采用速度矢量图解法、相对运动原理等方法进行求解。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周转轮系的传动比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https://d.book118.com/078132061072006032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2024-09-10T02:25:28.074</cp:lastPrinted>
  <dcterms:created xsi:type="dcterms:W3CDTF">2024-09-09T18:25:28Z</dcterms:created>
  <dcterms:modified xsi:type="dcterms:W3CDTF">2024-09-09T18:25:30Z</dcterms:modified>
</cp:coreProperties>
</file>