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C29286-3645-4B10-AED6-44B132582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F5EC02-0B8D-45A7-87F7-BA55413E3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721C90-47CB-48D7-93AB-EA38D0648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75078D-0A23-4455-BA6D-E2FBED995F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69E0E9-E763-4478-8098-8BAD7F6BCD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BFEBFC-BC30-4B51-BE5D-32B5081F81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5EFEF7-2499-4F79-9F56-7A77B80761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BAC64B-6803-4114-BDEF-FE39B08D22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709A7-1FBC-4DE4-B83E-AA36928C8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644B3-9787-463C-9AC3-13707D1AF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083E5-A2B3-4A74-8B61-CD8FE98CB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33116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危化品安全管理培训安全要求</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危化品基本概念与分类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危化品储存安全要求</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危化品运输安全要求</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危化品使用安全要求</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危化品事故应急处置</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危化品安全管理培训总结</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危化品基本概念与分类</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具有化学不稳定性，易燃、易爆、易中毒、易腐蚀等特性，若处置不当会对人、动物、环境造成危害。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危化品定义及特性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爆炸品：指在外界作用下（如受热、摩擦、撞击等）能发生剧烈的化学反应，瞬间产生大量的气体和热量，使周围的压力急剧上升，发生爆炸，对周围环境、设备、人员造成破坏和伤害的物品。</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压缩气体和液化气体：指压缩的、液化的或加压溶解的气体。这类物品当受热、撞击或强烈震动时，容器内压力急剧增大，致使容器破裂，物质泄漏、爆炸等。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易燃液体：指易燃的液体、液体混合物或含有固体物质的液体，但不包括由于其危险特性列入其它类别的液体。其闭杯试验闪点等于或低于61℃，但不同运输方式可确定本运输方式适用的闪点，而不低于45℃。</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易燃固体、自燃物品和遇湿易燃物品：指燃点低，对热、撞击、摩擦敏感，易被外部火源点燃，燃烧迅速，并可能散发出有毒烟雾或有毒气体的固体，但不包括已列入爆炸品的物品。自燃物品指自燃点低，在空气中易发生氧化反应，放出热量，而自行燃烧的物品。遇湿易燃物品指遇水或受潮时，发生剧烈化学反应，放出大量的易燃气体和热量的物品，有的不需明火，即能燃烧或爆炸。</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《危险化学品安全管理条例》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国务院颁布的关于危险化学品安全管理的行政法规，对危险化学品的生产、储存、使用、经营和运输等方面做出了全面规定。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《危险货物品名表》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国家标准《危险货物品名表》中列出的物品，均属于危险化学品。该标准详细规定了危险化学品的分类、品名、危险性描述等信息。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《危险货物运输规则》</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针对危险货物运输的专门性法规，规定了危险货物的包装、标识、运输等方面的要求。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危化品储存安全要求</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储存场所应远离居民区、商业中心等人口密集区域，以降低事故对公众的影响。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远离人口密集区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50" r="15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地质条件稳定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便于应急救援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选址应避开地震、滑坡、泥石流等自然灾害频发地区，确保储存安全。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储存场所应位于交通便利、消防和应急救援力量能够及时到达的地点。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储存场所选址与设计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选择耐腐蚀、耐高温、耐压的材质，确保容器在储存过程中不发生泄漏、变形等安全问题。</a:t>
            </a:r>
          </a:p>
        </p:txBody>
      </p:sp>
      <p:pic>
        <p:nvPicPr>
          <p:cNvPr id="5" name="Picture 5"/>
          <p:cNvPicPr>
            <a:picLocks noChangeAspect="1"/>
          </p:cNvPicPr>
          <p:nvPr/>
        </p:nvPicPr>
        <p:blipFill>
          <a:blip r:embed="rId2"/>
          <a:srcRect l="17505" r="1750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容器材质安全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容器上应有明确的标识，包括危化品名称、危险性类别、安全警示标志等，方便识别和管理。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容器标识清晰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对储存容器进行定期检查，及时发现并处理可能存在的安全隐患，确保容器处于良好状态。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定期检查维护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储存容器选择与使用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储存场所应设置防火墙、防火门等防火设施，配备灭火器材，制定火灾应急预案，定期进行消防演练。</a:t>
            </a:r>
          </a:p>
        </p:txBody>
      </p:sp>
      <p:pic>
        <p:nvPicPr>
          <p:cNvPr id="6" name="Picture 6"/>
          <p:cNvPicPr>
            <a:picLocks noChangeAspect="1"/>
          </p:cNvPicPr>
          <p:nvPr/>
        </p:nvPicPr>
        <p:blipFill>
          <a:blip r:embed="rId2"/>
          <a:srcRect l="15500" r="15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防火措施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对于易燃易爆的危化品，应采取防爆电器、防静电等措施，降低爆炸风险。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防爆措施</a:t>
            </a:r>
          </a:p>
        </p:txBody>
      </p:sp>
      <p:pic>
        <p:nvPicPr>
          <p:cNvPr id="10" name="Picture 10"/>
          <p:cNvPicPr>
            <a:picLocks noChangeAspect="1"/>
          </p:cNvPicPr>
          <p:nvPr/>
        </p:nvPicPr>
        <p:blipFill>
          <a:blip r:embed="rId3"/>
          <a:srcRect l="17792" r="17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7000" r="7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加强储存场所的安全保卫工作，设置监控摄像头、报警器等防盗设施，防止危化品被盗或破坏。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防盗措施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防火、防爆、防盗措施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危化品运输安全要求</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运输工具选择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根据危化品的性质、数量、运输距离和路线等因素，选择合适的运输工具，如专用车辆、船舶或管道等。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运输工具检查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在装运前对运输工具进行严格检查，确保其技术状况良好、符合安全运输要求。特别要关注车辆的刹车、转向、轮胎等关键部件，以及船舶的适航性、管道的密封性等。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运输工具选择与检查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标识清晰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在危化品的包装或运输工具上，应标明危化品的名称、性质、危险标志、应急措施等信息，以便在紧急情况下迅速采取应对措施。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包装规范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危化品必须采用符合规定的包装，包装应牢固、完好，能防止运输过程中发生破损、泄漏等事故。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装载规范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危化品的装载应符合安全运输要求，严禁超载、超高、超宽。不同性质的危化品不得混装，以免发生化学反应或加剧危险性。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042" r="1704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包装、标识和装载规范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https://d.book118.com/078133116062006026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2024-09-03T18:23:23.041</cp:lastPrinted>
  <dcterms:created xsi:type="dcterms:W3CDTF">2024-09-03T10:23:23Z</dcterms:created>
  <dcterms:modified xsi:type="dcterms:W3CDTF">2024-09-03T10:23:24Z</dcterms:modified>
</cp:coreProperties>
</file>