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CE50C-1BED-4721-B147-B0C9B13CB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3642B-25FE-493E-BB41-2E417EFCC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B7FA7-32BB-4627-92BD-1A0F54E62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1111C6-A715-46B4-8140-D907A69EB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9B5FA1-637A-481A-A319-FECB33D60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66FE47-611A-40FD-8D56-E3AB6BEDF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C1917A-4BBF-4875-B18E-EAA11BF67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7766C-6737-4C45-BDB9-E5069EB6C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2E414-F062-4F0A-AB6A-C04DC03E1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BD5DE-6A05-432E-A486-06B445C38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C7BA8-9A4E-4900-BA10-54DD62D1E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3401313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中国电商物流行业的市场规模与物流效率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中国电商物流市场规模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中国电商物流效率分析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影响电商物流效率的因素探讨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提升中国电商物流效率的对策建议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随着互联网和电子商务的快速发展，中国电商物流行业经历了巨大的变革。市场规模不断扩大，物流效率不断提高，为消费者提供了更加便捷、快速的购物体验。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本报告旨在分析中国电商物流行业的市场规模、物流效率以及未来发展趋势，为相关企业提供参考和借鉴。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375" r="21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电商物流是指通过电子商务平台进行商品交易后，由物流公司完成商品从卖家到买家的实体流动过程。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中国电商物流市场规模庞大，已经成为全球最大的电商物流市场之一。根据数据显示，2022年中国电商物流市场规模已经超过XX万亿元人民币，并且保持着快速增长的态势。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中国电商物流市场的主要参与者包括电商平台、物流公司、仓储企业等。其中，阿里巴巴、京东、拼多多等电商平台在电商物流领域具有重要地位。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随着互联网技术的不断进步和电子商务的兴起，电商物流行业经历了从传统物流向数字化、智能化转型的过程。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电商物流行业概述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中国电商物流市场规模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历年电商物流市场规模及增长率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近年来，中国电商物流市场规模持续扩大，2022年已达到数万亿元人民币。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过去几年，中国电商物流市场年复合增长率超过20%，预计未来几年仍将保持高速增长。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快递公司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占据电商物流市场的主导地位，市场份额超过50%，如顺丰、中通、韵达等。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电商平台自建物流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如京东物流、苏宁物流等，市场份额逐年提升，已占据相当市场份额。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第三方物流公司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如德邦、安能等，市场份额相对较小，但在特定领域和区域具有竞争优势。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各类型电商物流企业市场份额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东部地区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作为中国经济最发达的地区，电商物流市场规模最大，占据全国市场份额的近一半。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中西部地区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随着电商渗透率的提高和物流基础设施的完善，中西部地区电商物流市场规模逐年扩大。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东北地区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受经济环境和产业结构影响，东北地区电商物流市场规模相对较小，但具有较大的增长潜力。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地域分布与市场规模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中国电商物流效率分析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应用人工智能技术，如自然语言处理和机器学习等，优化订单处理流程，减少人工干预，提高处理效率。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信息系统整合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通过整合不同电商平台的订单信息，实现订单数据的实时共享和更新，便于物流企业快速响应并处理订单。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自动化程度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中国电商物流行业普遍采用高度自动化的订单处理系统，能够快速、准确地处理大量订单，提高订单处理速度。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订单处理速度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智能配送路线规划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利用大数据和算法技术，实时分析交通状况、天气等因素，为配送员提供最优的配送路线规划，提高配送效率。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末端配送创新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通过发展智能快递柜、无人配送车等新型末端配送方式，提高“最后一公里”的配送效率。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仓储布局优化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合理规划仓储网络，缩短商品与消费者之间的距离，减少运输时间和成本。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配送时效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https://d.book118.com/078134013134006043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2024-09-23T16:31:02.305</cp:lastPrinted>
  <dcterms:created xsi:type="dcterms:W3CDTF">2024-09-23T08:31:02Z</dcterms:created>
  <dcterms:modified xsi:type="dcterms:W3CDTF">2024-09-23T08:31:04Z</dcterms:modified>
</cp:coreProperties>
</file>