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678645-5458-4ADB-9A61-F391B2B88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41E22-8978-4701-9127-5C853E71F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2FAC5E-DBDD-4E51-966E-DF1D55C0A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4B3799-C439-4705-BC2E-153C037C9E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262A1A-1941-4152-979D-C3E9314597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0CB397-3A86-4D74-8F20-8B979A952A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EE87D1-CECD-49DA-8A66-93DD7A22A6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FCECD2-1BDE-4F3E-B60D-704E80317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57EB0A-A698-477A-96B3-594572B6C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7439F1-DE3A-4646-9EC1-03B8B8D11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26C8C6-B2F2-4B3D-917D-2938CFF8B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36011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生产控制服务方案在纺织与服装行业的应用与实践</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生产控制服务方案概述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纺织与服装行业应用实践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案例分析：某纺织企业实施生产控制服务方案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生产控制服务方案在纺织与服装行业的价值体现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纺织与服装行业历史悠久，随着全球化和技术进步，行业面临持续变革。</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消费者需求多样化，对产品质量、交货时间和个性化定制的要求不断提高。</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行业竞争激烈，企业需要提高生产效率、降低成本并优化供应链管理。</a:t>
              </a:r>
            </a:p>
          </p:txBody>
        </p:sp>
      </p:grpSp>
      <p:pic>
        <p:nvPicPr>
          <p:cNvPr id="14" name="Picture 14"/>
          <p:cNvPicPr>
            <a:picLocks noChangeAspect="1"/>
          </p:cNvPicPr>
          <p:nvPr/>
        </p:nvPicPr>
        <p:blipFill>
          <a:blip r:embed="rId2"/>
          <a:srcRect l="16250" r="1625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8125" r="81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纺织与服装行业现状及挑战</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传统生产模式难以满足快速变化的市场需求。</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供应链复杂，涉及多个环节和参与者，协同难度大。</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劳动力成本上升，对自动化和智能化生产的需求增加。</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环保和可持续发展成为行业的重要议题。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提高生产效率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通过优化生产计划和调度，减少生产中断和浪费。</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降低成本</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通过精细化管理和资源优化配置，降低原材料、能源和人力成本。</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提升产品质量</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通过严格的质量控制和质量追溯，确保产品符合标准和客户要求。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增强市场响应能力</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通过快速响应市场需求和变化，提高客户满意度和市场份额。</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生产控制服务方案的意义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生产控制服务方案概述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生产控制服务方案是一种针对纺织与服装行业生产流程的优化和监控方案，旨在提高生产效率、降低成本并确保产品质量。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通过实现生产过程的自动化、智能化和可视化，提升企业的整体竞争力和市场响应速度。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组成：生产控制服务方案通常由硬件设备、软件系统和数据分析平台三个主要部分组成。</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功能</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实时监控生产过程，收集生产数据并进行处理和分析；</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优化生产计划和排程，提高设备利用率和生产效率；</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实现生产过程的自动化和智能化，减少人工干预和错误；</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提供生产报表和可视化界面，帮助企业做出更明智的决策。</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方案组成及功能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技术架构：生产控制服务方案采用分布式、模块化的技术架构，包括数据采集层、数据处理层、应用层和展示层。</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实现原理</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数据采集层通过传感器、PLC等设备实时采集生产现场的数据；</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数据处理层对采集的数据进行清洗、转换和存储；</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应用层基于数据处理结果，提供生产计划、排程、监控等功能；</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展示层通过Web界面或移动应用展示生产数据和报表，方便用户随时查看和管理。</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技术架构与实现原理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纺织与服装行业应用实践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通过对纺织与服装生产过程中的各道工序进行详细分析，识别出瓶颈工序和浪费环节，为优化提供基础数据。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工艺流程分析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针对分析结果，提出工艺改进方案，如引入自动化设备、优化工序组合、提高生产效率等。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工艺改进方案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将改进方案落实到具体生产过程中，并对实施效果进行评估，确保优化措施的有效性和可持续性。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实施与效果评估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物料清单管理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建立完整的物料清单，包括原材料、辅料、配件等，确保生产所需物料的准确性和完整性。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物料需求计划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根据生产计划和物料清单，制定物料需求计划，明确物料的采购、库存、配送等要求。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物料控制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通过信息化手段对物料进行实时监控，确保物料的及时供应和库存控制，降低生产成本。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物料需求计划与控制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作业调度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运用先进的调度算法，对车间作业进行合理调度，确保生产资源的充分利用和生产任务的按时完成。</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作业监控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通过车间信息化系统对作业进度进行实时监控，及时发现并解决生产过程中的问题，确保生产顺利进行。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作业计划制定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根据生产计划和工艺流程，制定车间作业计划，明确各工序的生产任务和时间要求。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车间作业调度与监控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质量检验与控制</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建立完善的质量检验体系，对生产过程中的半成品和成品进行定期或不定期的质量检验，确保产品质量符合标准。</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质量追溯</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运用信息化手段建立质量追溯系统，实现产品质量信息的可追溯性，为质量问题的分析和处理提供有力支持。</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质量标准制定</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根据国家和行业标准，结合企业实际情况，制定纺织与服装产品的质量标准和检验规范。</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质量管理与追溯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https://d.book118.com/078136011062006033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2024-09-11T11:40:55.983</cp:lastPrinted>
  <dcterms:created xsi:type="dcterms:W3CDTF">2024-09-11T03:40:56Z</dcterms:created>
  <dcterms:modified xsi:type="dcterms:W3CDTF">2024-09-11T03:40:58Z</dcterms:modified>
</cp:coreProperties>
</file>