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6E91-41F3-4DA9-B7B7-A9689AA6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5CEB-BFC8-4A3C-8FA3-997930B6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2382D-76BB-45A2-BA89-0554726E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A1231-CA4D-4C52-8A25-F15A7595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4D392-4259-4E86-A48B-121AE36B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D9283-89D9-4742-98F4-D01E11682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B08E55-29D2-4719-AD57-CEB6E2C2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08071-D014-4BD0-A706-9EC024CE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C728-7EE3-46A1-8E0C-A7AA3023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AED1-7C11-4134-A040-E0E6BA09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C1C82-8564-4439-9D06-B874C9E8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612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煤矿隐患排查计划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煤矿隐患排查方法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煤矿隐患等级划分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隐患处理和预防措施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煤矿隐患排查计划执行与监督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煤矿隐患排查计划效果评估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确保煤矿生产安全，预防事故发生，保障员工生命安全和公司财产安全。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近年来，煤矿事故频发，暴露出煤矿生产过程中存在诸多安全隐患。为了提高煤矿生产安全水平，必须进行全面、细致的隐患排查工作。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涵盖矿井的各个生产环节、设施设备和作业环境，包括但不限于采掘、通风、排水、运输、机电等。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发现并消除潜在的安全隐患，提高煤矿生产的安全性，降低事故发生的概率。同时，通过排查工作，进一步完善煤矿安全管理体系，提升安全管理水平。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煤矿隐患排查方法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人工排查是指通过专业人员实地检查，对煤矿的各个区域进行逐一排查，以发现潜在的安全隐患。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人工排查具有较高的灵活性和针对性，能够根据现场实际情况进行及时调整，对一些隐蔽或不易被仪器检测到的问题进行有效识别。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人工排查需要依靠经验丰富的专业人员，确保他们具备足够的专业知识和技能，能够准确判断隐患的性质和严重程度。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人工排查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仪器排查是指利用各种专业仪器和设备对煤矿进行全面检测，以发现潜在的安全隐患。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仪器排查具有较高的准确性和可靠性，能够快速定位隐患位置，并提供详细的隐患信息。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674" b="867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仪器排查需要投入一定的资金购买和维护专业仪器和设备，同时需要专业人员操作和解读检测结果。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仪器排查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数据分析排查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数据分析排查是指通过对煤矿各种数据进行分析，以发现潜在的安全隐患。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数据分析排查具有较高的预防性和预见性，能够及时发现潜在隐患并进行预警。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数据分析排查需要建立完善的数据采集和分析系统，确保数据的准确性和完整性，同时需要专业人员进行数据分析，提供针对性的隐患排查建议。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煤矿隐患等级划分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瓦斯含量异常，可能引发瓦斯爆炸或中毒事故。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瓦斯突出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煤尘浓度过高，可能引发爆炸事故。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煤尘爆炸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顶板稳定性差，可能造成大面积垮塌事故。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顶板大面积垮塌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矿井内涌水异常，可能引发水灾事故。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水灾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一级隐患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29" r="177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二级隐患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通风设备故障或通风不畅，可能导致瓦斯积聚。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运输设备故障或运输不畅，可能影响矿井正常生产。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电气设备故障或使用不当，可能引发电气事故。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采掘工作面存在地质构造异常或采掘方法不当等隐患。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通风系统故障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运输系统故障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电气设备故障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采掘工作面隐患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19" b="166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个别支架支撑力不足，可能影响顶板稳定性。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个别支架失效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局部通风不畅，可能导致瓦斯积聚。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局部通风不良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消防器材数量不足或过期，可能影响应急救援效果。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安全设施不完善或不符合要求，可能影响安全生产。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三级隐患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https://d.book118.com/078136120032006031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2024-09-08T01:40:52.762</cp:lastPrinted>
  <dcterms:created xsi:type="dcterms:W3CDTF">2024-09-07T17:40:52Z</dcterms:created>
  <dcterms:modified xsi:type="dcterms:W3CDTF">2024-09-07T17:40:54Z</dcterms:modified>
</cp:coreProperties>
</file>