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D48C4-D30C-49F8-8AE4-9A44D2E83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C89AE-46E5-43A7-B2B1-A00F94A7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0E5AA-05DF-4A29-8D95-9784C340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54EF3-A129-4C02-86AE-5E94586C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DFEC6-83A5-48EA-955E-8A7108F2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5F256-757A-4CC3-B55C-9615E0C9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AFE21-A57A-47B9-955F-A59E2565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C9FDC-2B63-43E5-B41B-C9E5C505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96297-639F-417F-B441-A10F337D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CF28-366A-40D0-A830-4F97D8B9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24CA6-36F6-459C-82DF-80F268EE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61220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本报告旨在对晨鸣纸业进行深入分析，评估其经营绩效、市场前景及投资风险，为投资者提供参考。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晨鸣纸业是中国造纸行业的龙头企业之一，近年来在环保政策趋紧、市场竞争加剧的背景下，公司面临一系列挑战和机遇。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本报告主要分析晨鸣纸业过去五年的经营数据和发展历程，以及未来三年的预测和展望。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报告涵盖晨鸣纸业的经营环境、财务状况、业务结构、市场竞争力、风险因素等多个方面。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本报告数据主要来源于晨鸣纸业公开披露的年报、季报等公告，以及行业协会、研究机构等发布的行业数据和市场信息。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公司拥有先进的造纸生产线和丰富的行业经验，致力于提供高品质的纸张产品。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晨鸣纸业在国内外市场上享有良好的声誉，是造纸行业的领军企业之一。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341" r="63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068" r="406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晨鸣纸业是一家专注于造纸行业的上市公司，总部位于中国山东省。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晨鸣纸业还设立了多个子公司和分支机构，以拓展市场、增强竞争力。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晨鸣纸业采用现代化的企业管理制度，设有董事会、监事会和高级管理层。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公司下设多个职能部门，包括生产、销售、研发、财务、人力资源等，各部门分工明确，协同高效。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晨鸣纸业主要从事造纸及纸制品的生产和销售，以及相关原材料和设备的进出口业务。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公司的主要产品包括文化纸、包装纸、生活用纸等，广泛应用于印刷、包装、生活等领域。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晨鸣纸业的产品以高品质、环保、创新为特点，深受客户好评。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经营范围和主要产品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晨鸣纸业作为国内造纸行业的龙头企业，拥有先进的生产设备和技术，产品涵盖文化纸、白卡纸、铜版纸等多个领域，在市场上具有较高的知名度和美誉度。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造纸行业是我国重要的基础原材料产业之一，具有技术密集、资金密集、规模效益显著的特点。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近年来，随着环保政策的日益严格和消费者对环保产品的需求增加，造纸行业正朝着更加环保、高效、智能的方向发展。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947" b="94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t="1884" b="1884"/>
          <a:stretch>
            <a:fillRect/>
          </a:stretch>
        </p:blipFill>
        <p:spPr>
          <a:xfrm>
            <a:off x="387332" y="1711401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768" b="768"/>
          <a:stretch>
            <a:fillRect/>
          </a:stretch>
        </p:blipFill>
        <p:spPr>
          <a:xfrm>
            <a:off x="4897849" y="4920584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l="3953" r="3953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根据中国造纸协会发布的数据，2019年我国造纸行业总产量达到1.08亿吨，同比增长3.16%。其中，文化用纸、包装用纸和生活用纸是主要的纸种，占比分别为30%、28%和17%。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晨鸣纸业凭借其在高端纸品市场的领先地位和品牌优势，有望实现持续快速增长。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随着国内经济的稳定增长和消费升级的推动，造纸行业市场规模不断扩大。预计未来几年，我国造纸行业将继续保持稳步增长态势，其中高端纸品市场将迎来更大的发展空间。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当前，我国造纸行业竞争激烈，市场集中度逐渐提高。大型造纸企业通过兼并重组、扩大产能等方式不断提升自身竞争力，而中小型造纸企业则面临较大的生存压力。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未来，随着环保政策的进一步收紧和消费者对产品品质要求的提高，造纸行业的竞争将更加激烈。晨鸣纸业需要继续加大技术创新和品牌建设力度，以保持其在市场中的领先地位。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在高端纸品市场，晨鸣纸业与太阳纸业、山鹰纸业等企业形成了一定的竞争格局。这些企业均拥有先进的生产设备和技术，产品质量稳定可靠，品牌影响力较强。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https://d.book118.com/078136122060006045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2024-09-25T23:16:50.189</cp:lastPrinted>
  <dcterms:created xsi:type="dcterms:W3CDTF">2024-09-25T15:16:50Z</dcterms:created>
  <dcterms:modified xsi:type="dcterms:W3CDTF">2024-09-25T15:16:52Z</dcterms:modified>
</cp:coreProperties>
</file>