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70DA9-F3B7-45F2-9C6A-1436871C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6E6B1-1F05-4FAD-9248-FCB150CB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60F89-2B6E-451E-B438-D4326C0D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11B79-A9AE-4405-A1BB-3CC10CA0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28BCD-B109-4468-BAF5-B390BE55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A76E3-26F4-4A60-8864-160F67D7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421872-E122-42E1-A5D7-C315094CE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EB62-33BD-424D-A6D4-08548F6E7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681E3-0B18-43AA-88C0-FDB031F1F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053FC-C56F-44AE-9BB4-1ED6A20C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DA9EF-3B4C-41B8-96D3-5B6F1339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701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跨界思维在战略决策中的具体实践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跨界思维是一种创新性的思维方式，它鼓励人们跨越传统行业、领域和思维的界限，寻找新的解决方案和创新机会。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具有开放性、多元性、创新性和系统性等特点。它要求人们具备广泛的知识背景，能够从不同的角度审视问题，并整合各种资源，形成独特的解决方案。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适应快速变化的环境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在当今快速变化的社会环境中，跨界思维能够帮助企业和个人更好地适应变化，把握新的机遇。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跨界思维通过整合不同领域的知识和资源，能够产生新的想法和解决方案，推动产品和服务的创新发展。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具备跨界思维的企业和个人能够更好地满足市场需求，形成独特的竞争优势，提高市场竞争力。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跨界思维与战略决策的关系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在复杂多变的商业环境中，战略决策需要具备前瞻性和创新性。跨界思维能够提供全新的视角和思维方式，满足战略决策对创新的需求。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战略决策对跨界思维的需求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在战略决策过程中，跨界思维能够帮助决策者打破传统思维的束缚，发现新的市场机会和业务模式。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战略决策中的跨界思维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跨界思维能够为战略决策提供更多的可能性和选择，提高决策的质量和效率。同时，它也有助于降低决策风险，增强企业的应变能力。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跨界思维对战略决策的影响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通过跨界思维，企业可以突破传统行业边界，进入新的市场领域，寻求更广阔的发展空间。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跨界思维有助于企业整合不同产业领域的资源，形成优势互补，提升整体竞争力。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突破行业边界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整合产业链资源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965" r="139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多元化知识体系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跨界思维强调汲取不同领域的知识，形成多元化的知识体系，为战略决策提供更为全面的视角。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通过融合不同领域的知识，可以激发创新思维，产生新的想法和解决方案，推动企业不断创新发展。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融合不同领域知识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跨界思维有助于企业重新审视自身在价值链中的位置，通过整合内外部资源，重构价值链，实现商业模式的创新。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重构价值链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跨界思维可以引导企业探索新的盈利模式，如共享经济、平台经济等，为企业创造更多的商业价值。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探索新的盈利模式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创新商业模式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应对复杂多变的市场环境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洞察市场趋势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跨界思维有助于企业洞察市场趋势，把握市场机遇，制定适应市场发展的战略决策。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提升应变能力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在复杂多变的市场环境中，跨界思维可以帮助企业提升应变能力，灵活调整战略方向，保持竞争优势。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跨界思维在战略决策中的具体实践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识别跨界机会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通过市场研究、趋势分析等手段，发现不同行业、领域之间的交叉点和融合机会。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明确战略目标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根据企业自身资源和能力，以及市场环境的变化，制定符合跨界发展需求的战略目标。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针对跨界发展目标，制定具体的实施计划和时间表，包括资源投入、风险防控等方面的考虑。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制定跨界发展战略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通过行业协会、专业展会等途径，积极寻找具有互补优势的合作伙伴，共同开展跨界合作。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与合作伙伴协商制定合作机制和规则，明确各自的权利和义务，确保合作顺利进行。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建立定期沟通机制，及时解决合作过程中出现的问题和矛盾，加强协作与配合。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构建跨界合作联盟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构建资源共享平台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建立资源共享平台，促进内外部资源的有效整合和优化配置，提高资源利用效率。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梳理内部资源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对企业内部资源进行全面梳理和评估，明确自身优势和不足，为跨界合作提供有力支撑。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整合外部资源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积极寻求政府、行业协会、专业机构等外部资源的支持，获取政策、资金、技术等方面的帮助。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整合内外部资源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https://d.book118.com/078137012015006032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2024-09-09T09:22:56.464</cp:lastPrinted>
  <dcterms:created xsi:type="dcterms:W3CDTF">2024-09-09T01:22:56Z</dcterms:created>
  <dcterms:modified xsi:type="dcterms:W3CDTF">2024-09-09T01:22:58Z</dcterms:modified>
</cp:coreProperties>
</file>