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1DC83-7104-498B-AC2F-4A8B207D1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47822-F4D0-44C4-B8ED-3D3A704AB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94340-F247-425A-93E4-7EFFF15B9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3B3C7-9848-4DE4-B7E7-E9ED51FAA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4BFF6-6F5A-4939-8807-E28857509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432EB3-BEC2-44C7-BDAA-C88F6EE3A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FDC788-138D-4AE1-96C8-065806A58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5327E-B599-4955-A788-0BEB0D27A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82B2D-E3E8-42E0-8F8E-0189247CA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5A898-95D9-46E5-A154-B8114509B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63237-117D-480E-9108-172114E6C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37033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pdgfra基因突变与乳腺癌患者淋巴结转移的预测价值探讨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PDGFRA基因突变与乳腺癌概述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乳腺癌是全球女性最常见的恶性肿瘤之一，淋巴结转移是影响患者预后的重要因素。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PDGFRA基因在肿瘤细胞生长和扩散中发挥重要作用，其突变与乳腺癌患者的淋巴结转移风险相关。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探讨PDGFRA基因突变在乳腺癌患者淋巴结转移中的预测价值。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分析PDGFRA基因突变与乳腺癌患者临床病理特征之间的关系。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PDGFRA基因突变与乳腺癌概述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基因突变类型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PDGFRA基因突变属于点突变，主要涉及单个碱基的变异。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PDGFRA基因突变可能导致蛋白质功能异常，进而影响细胞信号转导和肿瘤生长。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淋巴结转移是乳腺癌转移的主要方式之一，与患者预后密切相关。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乳腺癌细胞通过淋巴管扩散至淋巴结，导致淋巴结转移，影响治疗和预后。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乳腺癌与淋巴结转移的关系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PDGFRA基因突变与乳腺癌淋巴结转移的关联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研究表明，PDGFRA基因突变与乳腺癌淋巴结转移存在一定的关联。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PDGFRA基因突变的乳腺癌患者发生淋巴结转移的风险较高，且转移后病情进展较快。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PDGFRA基因突变可能成为预测乳腺癌淋巴结转移的重要指标之一。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收集乳腺癌患者的肿瘤组织样本，确保样本具有代表性。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对肿瘤组织进行病理学检查，确保样本质量，并进行适当的组织处理和保存。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样本收集与处理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https://d.book118.com/078137033036006032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2024-09-09T15:09:50.730</cp:lastPrinted>
  <dcterms:created xsi:type="dcterms:W3CDTF">2024-09-09T07:09:50Z</dcterms:created>
  <dcterms:modified xsi:type="dcterms:W3CDTF">2024-09-09T07:09:52Z</dcterms:modified>
</cp:coreProperties>
</file>