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B2DB1-360D-4BAF-884F-1BBA48085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B640B-CA82-4880-8219-4D348FD1D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0CA14-70E4-426D-80C7-4AE35EED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8A704-ACE2-4C1D-9E29-C20016B77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3C85B-88A1-49A8-96DA-E5890258D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55140-482A-4B15-8452-D4C9CF37D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57E0F-F581-4E63-A4C7-E78183F75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C29D2-2D85-40D5-8D2D-5F43779D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50BC5-7A62-451B-A2F2-6558A0949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E2A67-10F6-4B8F-8F3A-0EA2596F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6BF1D-7611-4ABD-A259-EE5DFCCFD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42056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医务人员手卫生规范的社会火爆度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医务人员手卫生规范现状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社会关注度与火爆度分析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手卫生规范推广与实践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提升医务人员手卫生规范的建议与措施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医务人员手卫生是预防和控制医院感染，保障患者和医务人员安全的重要手段。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近年来，随着医疗水平的提高和人们健康意识的增强，医务人员手卫生规范越来越受到社会的广泛关注。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在新冠疫情等突发公共卫生事件中，医务人员手卫生规范的重要性更加凸显，成为公众关注的焦点。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265" b="826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严格执行手卫生规范可以有效减少医务人员手上的细菌数量，从而降低医院感染的发生率。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手卫生规范是医疗过程中的基本要求，执行手卫生规范有助于提高医疗质量和患者满意度。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医务人员接触患者和污染物后，如果不进行手卫生处理，容易成为病原体的传播者，对自身和他人造成危害。通过执行手卫生规范，可以保障医务人员的职业安全。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医院是提供医疗服务的重要场所，医院感染控制是医院管理的重要组成部分。严格执行手卫生规范有助于减少医院感染的发生，提高医院声誉和公信力。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保障医务人员安全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医务人员手卫生规范现状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医务人员在实际工作中，手卫生规范的执行率普遍较高，但仍有提升空间。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手卫生规范执行率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医务人员在接触患者前后、进行无菌操作前、接触患者体液后等关键时机能够较好地执行手卫生规范。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手卫生时机把握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医疗机构普遍配备了洗手液、干手设施等手卫生用品，但部分机构设施老旧、不完善，影响手卫生规范执行。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手卫生设施配备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71" r="13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635" b="286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手卫生知识掌握程度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手卫生知识培训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医疗机构定期开展手卫生知识培训，医务人员对手卫生规范的理论知识掌握程度较高。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手卫生宣传教育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通过宣传海报、宣传册等多种形式，加强对患者和家属的手卫生宣传教育，提高公众对手卫生的认知度和重视程度。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手卫生知识考核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定期对医务人员进行手卫生知识考核，确保医务人员能够熟练掌握手卫生规范和相关知识。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手卫生用品种类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市场上手卫生用品种类繁多，包括洗手液、消毒液、干手纸等，医疗机构应根据实际需求选择合适的手卫生用品。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手卫生用品质量监管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加强对手卫生用品的质量监管，确保手卫生用品的安全性和有效性，保障医务人员和患者的健康。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手卫生用品消耗量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医疗机构手卫生用品消耗量较大，表明医务人员在实际工作中能够积极使用手卫生用品。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手卫生用品使用情况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社会关注度与火爆度分析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医务人员手卫生规范受到广泛关注，各级媒体纷纷进行报道。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央视、人民日报等主流媒体多次报道相关新闻，强调其重要性。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医学专业媒体也积极跟进，发布相关解读和评论文章。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媒体报道情况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33" r="17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一些公众人物和意见领袖也积极参与讨论，推动话题热度不断攀升。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在微博、微信等社交网络上，医务人员手卫生规范话题持续发酵。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网友纷纷转发、评论相关报道，表达对该规范的认同和支持。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社交网络热度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越来越多的人意识到手卫生在医疗过程中的重要性，以及该规范对保障患者安全的积极作用。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公众对医务人员手卫生规范的态度普遍积极，认为其有助于提高医疗服务质量和患者满意度。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017" r="401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735" r="57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12" r="831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随着媒体报道和社交网络传播，公众对医务人员手卫生规范的认知度不断提高。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公众认知与态度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https://d.book118.com/078142056062006033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2024-09-11T11:41:59.639</cp:lastPrinted>
  <dcterms:created xsi:type="dcterms:W3CDTF">2024-09-11T03:41:59Z</dcterms:created>
  <dcterms:modified xsi:type="dcterms:W3CDTF">2024-09-11T03:42:01Z</dcterms:modified>
</cp:coreProperties>
</file>