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602B2-379A-415A-B6F0-BF553DE0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77EAC-73FC-4244-8799-EDF1DA0EE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A4C2F-46CC-4AA1-9DD1-A6566A9B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7235A-0FC1-45F0-AB49-D0FF050D4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CF467B-1504-415D-807E-F0BC37C1B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FBC76-841B-4306-9D99-EDD895F72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D00F75-0023-4D8B-BA71-CF62A7EB8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94BD2-BCB1-440B-B3F4-2B308AC53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367DB-5657-4281-9F73-9156CF340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4C1E6-0A07-4117-BB52-1131F5D86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0F21D-3A96-4A01-B538-B29392CF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02024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互联网+智慧餐饮大数据平台建设综合解决方案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智慧餐饮大数据平台架构设计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关键技术选型与实现方案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平台功能模块划分与详细设计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平台安全性保障措施部署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平台测试、维护与升级方案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随着互联网技术的发展，消费者对餐饮服务的便捷性、个性化、高品质等方面提出更高要求。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142" r="201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餐饮行业转型升级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传统餐饮业面临竞争激烈、成本上升等挑战，急需通过智慧化转型提升运营效率和服务质量。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互联网+时代推动了餐饮与科技、文化、旅游等产业的跨界融合，为智慧餐饮发展提供了广阔空间。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互联网+时代下的智慧餐饮趋势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通过分析消费者行为、偏好等数据，实现精准的用户画像和个性化推荐，提高营销效果。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运用大数据技术对餐厅运营数据进行实时监控和分析，帮助餐厅提高运营效率、降低成本。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基于大数据挖掘消费者需求，为餐饮企业提供新产品和新服务的开发灵感。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大数据在智慧餐饮中的应用价值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推动餐饮行业创新发展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基于大数据挖掘和分析结果，为餐饮企业提供创新思路和发展策略建议。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构建智慧餐饮大数据平台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整合餐饮行业各类数据资源，建立统一的数据管理和分析平台。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提升餐饮服务质量和效率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通过大数据分析和智能化技术应用，提高餐饮服务响应速度、菜品质量和客户满意度。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智慧餐饮大数据平台架构设计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整合餐厅POS系统、外卖平台、用户评价、社交媒体等多源数据。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数据来源多样性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将不同来源的数据进行清洗、转换，形成统一的数据格式。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数据格式统一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采用实时数据流处理技术，确保数据采集的实时性和准确性。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数据传输实时性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数据采集层：多源异构数据整合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145" b="241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数据存储层：分布式存储技术选型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分布式文件系统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采用Hadoop分布式文件系统（HDFS）进行大规模数据存储。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NoSQL数据库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选用适合餐饮大数据场景的NoSQL数据库，如HBase或Cassandra进行数据存储。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建立数据备份机制，确保数据安全，同时提供数据恢复功能。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采用MapReduce、Spark等分布式计算框架进行大规模数据批处理。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运用机器学习、深度学习等技术进行数据挖掘和分析，发现数据中的潜在价值。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实时流处理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运用Kafka、Spark Streaming等技术进行实时数据流处理。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数据处理层：实时流处理与批处理技术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基于用户历史数据和行为分析，实现个性化菜品推荐和营销策略。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提供餐厅经营数据分析工具，帮助餐厅管理者制定更科学的经营策略。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运用数据可视化技术，将数据以图表、图像等形式直观展示给用户。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移动端应用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开发移动端应用，方便用户随时随地查看餐厅信息和数据分析结果。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数据应用层：智能分析与可视化展示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关键技术选型与实现方案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Hadoop作为大数据处理的基础框架，具有分布式存储和计算能力，能够处理海量数据，并提供高可靠性和扩展性。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Hadoop分布式处理框架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Spark基于内存计算，比Hadoop更快，适用于迭代计算和实时数据流处理，支持多种数据源和数据格式。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Spark内存计算框架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Kafka作为实时数据流处理平台，能够实现数据的实时采集、传输和处理，适用于餐饮行业的实时数据分析场景。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Kafka分布式流处理平台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大数据处理技术选型及优势分析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43" r="2374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智能推荐算法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基于用户历史数据和行为分析，构建智能推荐模型，为用户提供个性化的菜品和服务推荐。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语音识别与自然语言处理技术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应用于智能点餐、语音搜索等场景，提高用户体验和服务效率。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应用于菜品识别、食品安全检测等方面，提高餐饮行业的智能化水平。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人工智能技术在智慧餐饮中的应用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云计算资源调度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基于云计算平台，实现计算资源的动态调度和分配，满足智慧餐饮大数据处理和分析的需求。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弹性扩展策略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根据业务需求和负载变化，实现计算资源的弹性扩展和缩减，保证系统的稳定性和高效性。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容器化技术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采用容器化技术，实现应用的快速部署和扩展，提高系统的可维护性和灵活性。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云计算资源调度与弹性扩展策略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平台功能模块划分与详细设计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https://d.book118.com/085002024211011101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2024-09-10T01:23:13.384</cp:lastPrinted>
  <dcterms:created xsi:type="dcterms:W3CDTF">2024-09-09T17:23:13Z</dcterms:created>
  <dcterms:modified xsi:type="dcterms:W3CDTF">2024-09-09T17:23:15Z</dcterms:modified>
</cp:coreProperties>
</file>