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4C148-0068-48DF-A0EF-66398A863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94C8E-2484-4DCD-BD62-434C4A4AA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CB498-2A77-4A02-9CB1-E797C957A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66FAE-9D66-4219-85CD-B02DBB725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EE952D-C1CD-42D3-839F-7D3B67BDA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D62CEA-7755-4C18-9C8C-1805185B5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6E1309-8A02-4B28-83C0-7FB92DAF5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7A5FF-C092-4308-AA2C-D2C58679C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64DA2-5866-4481-9219-41DC054AB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6EEE3-3A35-47B3-9EB4-6A565CEC5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4B1DC-7FA4-4A46-8495-45C96BC6D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031141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如何预防运动损伤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运动过程中的注意事项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常见运动损伤的预防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个人健康状况与运动损伤的关联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运动损伤后的处理与康复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99" b="6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运动损伤是指在体育运动过程中所发生的各种损伤，包括肌肉拉伤、扭伤、骨折等。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根据损伤的部位和性质，运动损伤可分为肌肉骨骼损伤、神经系统损伤、呼吸系统损伤等多种类型。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常见原因与后果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常见原因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运动损伤常见的原因包括技术动作不正确、运动前热身不够、运动场地或设备不良等。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运动损伤可能导致疼痛、肿胀、活动受限等症状，严重时可能需要进行手术治疗，影响运动表现和日常生活。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注意自我保护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在运动过程中注意自我保护，避免因碰撞、摔倒等原因导致的损伤。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选择合适的运动装备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选择合适的运动服装和鞋子，确保运动时的舒适和安全。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正确掌握技术动作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学习和掌握正确的技术动作，避免因技术错误而导致的损伤。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科学合理安排运动量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根据个人身体状况和运动项目特点，科学合理地安排运动量，避免过度疲劳和受伤。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做好热身活动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在运动前进行充分的热身活动，提高肌肉和关节的灵活性和柔韧性，减少受伤风险。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运动损伤的预防原则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热身运动是预防运动损伤的重要步骤，通过热身可以增加肌肉和关节的灵活性和柔韧性，减少受伤风险。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热身运动包括轻松的有氧运动、关节活动和拉伸练习，例如慢跑、跳绳、关节转动等，持续时间一般在10-15分钟左右，根据个人情况和运动项目进行调整。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85" r="2198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热身运动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08" b="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穿着适合运动项目的专业装备可以降低受伤风险，提高运动表现。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根据运动项目选择合适的运动鞋、服装和护具，例如跑步鞋、篮球鞋、护腕、护膝等，以提供足够的支撑和保护。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合适的装备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运动环境也是预防运动损伤的重要因素，需要注意场地、天气等条件。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检查运动场地是否平整、无障碍物，避免在湿滑、崎岖或未经维护的场地进行运动。同时，根据天气情况选择室内或室外运动，避免在极端天气下进行户外运动。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环境因素的考虑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运动过程中的注意事项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在运动过程中，保持正确的姿势对于预防运动损伤至关重要。例如，在跑步时，保持身体直立，避免弯腰驼背，这样可以减轻对脊椎和关节的压力。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正确的姿势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不同的运动项目需要不同的技巧和动作，掌握正确的技巧可以降低受伤的风险。例如，在打篮球时，学会正确的投篮和防守技巧可以减少手腕和膝盖受伤的可能性。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掌握正确技巧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正确的姿势与技巧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避免过度运动是预防运动损伤的重要措施之一。过度运动可能导致肌肉拉伤、关节磨损等问题。因此，要根据自己的身体状况和运动能力，适量安排运动强度和时间。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休息与恢复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在运动过程中，适当的休息和恢复可以帮助身体恢复能量和减轻肌肉疲劳，从而降低受伤的风险。在运动后，给身体足够的休息时间，避免连续长时间的锻炼。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避免过度运动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在运动过程中，要时刻关注自己的身体反应，如出现肌肉疼痛、关节不适等症状时，应及时停止运动，并适当休息和调整运动计划。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调整运动强度与频率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根据身体状况和运动效果，适时调整运动强度与频率。如果发现运动过度或身体不适，可以适当降低运动强度或延长运动间隔时间，以避免运动损伤的发生。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观察身体反应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及时休息与调整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https://d.book118.com/085003114133011042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2024-09-03T14:15:18.443</cp:lastPrinted>
  <dcterms:created xsi:type="dcterms:W3CDTF">2024-09-03T06:15:18Z</dcterms:created>
  <dcterms:modified xsi:type="dcterms:W3CDTF">2024-09-03T06:15:20Z</dcterms:modified>
</cp:coreProperties>
</file>