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F0DAB8-C503-4193-8C72-4E61D08633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963AB-6748-4E69-8751-E10AAFA2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3396C-61EB-4090-A60D-51F41078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7AEB3-5D0C-49ED-B6BD-B9BE2E8A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B685E-875C-4409-A11F-2F505AE9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C8288-1D6D-4A54-BDF4-6A8B7A54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F81A4-09EE-48C2-9592-23E60F4B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4E950-15C5-4190-9050-DBB7C82B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0D1DE-84BB-4588-8863-04E0B38A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F9E33-B3B7-4698-A580-F08283E6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1AB06-53AB-482F-863F-F09D51115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62D90-CEBF-4789-B83D-4333D2AF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05E15DF-2717-4959-ACE0-53D6D63609C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5193B8D-5B3D-4831-985D-4E965293F6C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0410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安全管理绝不松懈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安全管理的基本要素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安全管理的监督与评估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安全管理的创新与发展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安全管理是指对机构或个人的资产、信息和人员进行有计划、有组织地保护和管理的活动。安全管理的重要性在于防范各种安全威胁，确保组织的正常运转和人员的安全。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确保各种资源的安全性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保护人员、财产、信息等机构资源的安全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避免潜在事故和风险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预防事故和风险的发生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不断提升管理水平和技能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提高组织的安全管理能力和水平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重在防范措施的提前预防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预防为主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各种因素综合考虑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综合治理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每个人都应参与安全管理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安全管理制度和规范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遵循相关安全规范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安全管理工具和方法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使用安全管理工具进行监控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采用科学的管理方法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安全管理评估和监督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定期评估安全管理工作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加强对安全管理的监督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安全管理的体系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安全管理组织结构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明确安全管理的组织布局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各级职责的划分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是组织或个人必不可少的重要工作，通过有效的管理和措施，可以确保人员和资产的安全，预防风险和事故的发生。在安全管理过程中，预防为主，全员参与，综合治理和持续改进是关键原则，构建健全的安全管理体系是保障安全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风险评估与风险控制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风险评估与风险控制是安全管理的基本要素之一。通过利用风险评估工具，可以对潜在的风险进行辨识、分析和评估，进而建立风险控制机制，采取措施降低风险发生的可能性和影响。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提升员工的安全意识和应急处理能力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确保员工了解安全规章制度和应急预案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发现安全隐患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安全监督与检查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建立安全监督机制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定期检查各项安全工作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进行安全评估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明确危机事件的处理流程和责任人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制定完善应急预案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提高应急处置能力和水平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安全管理绝不松懈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在组织和企业中，安全管理绝不可忽视。通过制定完善的安全管理要素，包括风险评估、安全培训、安全监督、应急预案等，可以有效提升整体安全水平，确保人员和资产的安全。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技术手段在安全管理中的应用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中，技术手段是至关重要的一环。企业可以利用监控系统、门禁系统等先进技术，加强对内部安全的管控。同时，采用信息安全技术，保障企业数据和信息的安全性和完整性，防止敏感信息泄露和被篡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人员管理与安全文化建设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规范员工行为和责任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建立健全的人员管理制度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促进员工自觉遵守安全规章制度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培育良好的安全文化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外部资源的管理与合作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确保外部资源的安全性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合理管理外包服务商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共同维护安全管理秩序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加强与政府监管部门的合作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提高突发事件应急处置能力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开展应急演练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建立事故报告和分析制度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迅速恢复业务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风险防范与危机应对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加强安全风险预警意识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定期评估和识别潜在风险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建立风险监控机制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https://d.book118.com/085004102014011130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安全管理绝不松懈</vt:lpstr>
      <vt:lpstr>目录</vt:lpstr>
      <vt:lpstr>第1章 安全管理的重要性</vt:lpstr>
      <vt:lpstr> </vt:lpstr>
      <vt:lpstr>安全管理的目标</vt:lpstr>
      <vt:lpstr>安全管理的原则</vt:lpstr>
      <vt:lpstr>安全管理的体系</vt:lpstr>
      <vt:lpstr>总结</vt:lpstr>
      <vt:lpstr>第2章 安全管理的基本要素</vt:lpstr>
      <vt:lpstr> </vt:lpstr>
      <vt:lpstr>安全培训与教育</vt:lpstr>
      <vt:lpstr>安全监督与检查</vt:lpstr>
      <vt:lpstr>应急预案与演练</vt:lpstr>
      <vt:lpstr>安全管理绝不松懈</vt:lpstr>
      <vt:lpstr>第3章 安全管理的实施策略</vt:lpstr>
      <vt:lpstr>技术手段在安全管理中的应用</vt:lpstr>
      <vt:lpstr>人员管理与安全文化建设</vt:lpstr>
      <vt:lpstr>外部资源的管理与合作</vt:lpstr>
      <vt:lpstr>风险防范与危机应对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2024-09-29T14:47:20.779</cp:lastPrinted>
  <dcterms:created xsi:type="dcterms:W3CDTF">2024-09-29T06:47:20Z</dcterms:created>
  <dcterms:modified xsi:type="dcterms:W3CDTF">2024-09-29T06:47:22Z</dcterms:modified>
</cp:coreProperties>
</file>