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BFE69-5991-4FBA-82F1-65D2A133F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103AC-EBB5-4BC5-B1E8-41F2D48D8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DA888-38A4-4A6A-A2B9-893D6BAC4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1AAF1-20DB-4D8F-9C9D-0CE93227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953B17-DCC2-49F2-A600-560BDF08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B6F62-F9AE-4F01-9448-FBD047EE3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32434-A2D0-47A0-BE63-1DB3CD82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E6C58-9421-4E60-BE94-9007D053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F81DB-C6E1-4069-9A0F-08510329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82FDF-1E58-493B-951B-004DFFE55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30237-F82F-44C4-AA48-73CE516E8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10203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世界国际旅游市场概况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世界国际旅游市场现状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不同类型旅游市场分析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175" r="41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为旅游企业和政策制定者提供参考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通过提供详实的数据和分析，为旅游企业和政策制定者提供决策支持和参考。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了解全球国际旅游市场现状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通过对国际旅游市场的调查和分析，掌握市场发展的最新动态和趋势。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评估不同国家和地区的旅游竞争力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通过对各国和地区旅游资源的比较和评价，了解各国在国际旅游市场中的地位和竞争力。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国际旅游市场概述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包括国际旅游市场的定义、发展历程、市场规模和增长趋势等。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国际旅游市场的竞争态势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包括各国和地区在国际旅游市场中的竞争地位、竞争优势和竞争劣势等。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不同国家和地区的旅游市场现状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包括各国和地区的旅游资源、旅游产品、旅游政策、旅游基础设施建设等。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国际旅游市场的发展趋势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包括国际旅游市场的未来发展方向、新兴旅游产品和业态、旅游科技创新等。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世界国际旅游市场现状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根据最新统计数据，世界国际旅游市场规模已达到数万亿美元，显示出旅游业的巨大经济价值。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近年来，世界国际旅游市场保持稳健增长，增长率在5%左右波动，预计未来几年这一趋势将持续。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欧洲、亚洲和美洲是世界三大热门旅游目的地，拥有丰富的自然和人文景观。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非洲、大洋洲等地区作为新兴旅游目的地，近年来吸引了越来越多的游客，增长速度迅猛。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旅游目的地分布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新兴旅游目的地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热门旅游目的地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中国、美国、德国、法国等是世界主要游客来源国，其出境游人数和消费水平均居世界前列。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主要游客来源国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不同国家和地区的游客在旅游消费习惯上存在差异，如欧美游客更注重体验和品质，而亚洲游客则更倾向于购物和美食。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游客消费习惯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游客来源国分析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不同类型旅游市场分析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休闲度假旅游市场是全球最大的旅游市场之一，涉及海滨度假、温泉度假、山地度假等多种形式。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休闲度假旅游者更注重放松身心、享受自然和人文环境，追求高品质的住宿、餐饮和娱乐服务。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随着消费者对度假体验的需求升级，休闲度假旅游市场将更加注重个性化、定制化和主题化的发展。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休闲度假旅游市场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商务旅行市场是全球旅游市场的重要组成部分，涉及商务会议、展览、商务考察等多种形式。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商务旅行者更注重高效、便捷的交通和住宿服务，以及专业的会议和展览设施。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随着数字化和智能化技术的不断发展，商务旅行市场将更加注重在线预订、移动支付等便捷服务，以及虚拟现实、增强现实等技术在会议和展览中的应用。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商务旅行市场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54" b="815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探险和户外旅游市场是全球旅游市场的新兴领域，涉及徒步旅行、露营、攀岩、漂流等多种形式。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探险和户外旅游者更注重体验和挑战自我，追求与自然的亲密接触和独特的旅行体验。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随着消费者对探险和户外旅游的需求增加，该市场将更加注重安全保障、专业指导和个性化定制服务的发展。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探险和户外旅游市场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文化旅游市场是全球旅游市场的重要组成部分，涉及历史遗迹、博物馆、艺术表演等多种形式。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文化旅游者更注重了解目的地的历史文化和风土人情，追求有深度和内涵的旅行体验。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随着消费者对文化旅游的需求升级，该市场将更加注重文化创新、科技融合和互动体验的发展。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文化旅游市场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https://d.book118.com/085010203341011104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2024-09-14T22:43:31.315</cp:lastPrinted>
  <dcterms:created xsi:type="dcterms:W3CDTF">2024-09-14T14:43:31Z</dcterms:created>
  <dcterms:modified xsi:type="dcterms:W3CDTF">2024-09-14T14:43:33Z</dcterms:modified>
</cp:coreProperties>
</file>