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1DA85-0BE8-4E27-97D5-1CE30C7C5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3C55A-DC80-45A1-A5BB-F8A2AC4A2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92CC9-931F-46CE-A6E1-254A169CD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C097B-C786-4E02-A7E3-8AB3DAA53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13ED39-9C10-485F-9901-C60BAB9D2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371D9-6FCE-4C13-BE03-0A49BF639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D27D5D-F296-444C-842E-F3139FFB2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00CD5-3750-482A-A680-2B347FF20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ECCBF-D013-4F1B-A5EB-AFEB5F59F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990E0-E16B-4FF1-A7D9-3A1D8C3B2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A363E-48E0-4CDD-9C98-35B9421A8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594485"/>
            <a:ext cx="7772400" cy="10801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9028291" y="783905"/>
            <a:ext cx="80645" cy="3873500"/>
          </a:xfrm>
          <a:custGeom>
            <a:rect l="l" t="t" r="r" b="b"/>
            <a:pathLst>
              <a:path w="80645" h="3873500">
                <a:moveTo>
                  <a:pt x="0" y="3873027"/>
                </a:moveTo>
                <a:lnTo>
                  <a:pt x="80212" y="3873027"/>
                </a:lnTo>
                <a:lnTo>
                  <a:pt x="80212" y="0"/>
                </a:lnTo>
                <a:lnTo>
                  <a:pt x="0" y="0"/>
                </a:lnTo>
                <a:lnTo>
                  <a:pt x="0" y="3873027"/>
                </a:lnTo>
                <a:close/>
              </a:path>
            </a:pathLst>
          </a:custGeom>
          <a:solidFill>
            <a:srgbClr val="DAE7D5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1"/>
          <a:stretch>
            <a:fillRect/>
          </a:stretch>
        </p:blipFill>
        <p:spPr>
          <a:xfrm>
            <a:off x="107503" y="783905"/>
            <a:ext cx="8920787" cy="3873027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1271507" y="654021"/>
            <a:ext cx="421640" cy="4083685"/>
          </a:xfrm>
          <a:custGeom>
            <a:rect l="l" t="t" r="r" b="b"/>
            <a:pathLst>
              <a:path w="421639" h="4083685">
                <a:moveTo>
                  <a:pt x="51401" y="140428"/>
                </a:moveTo>
                <a:lnTo>
                  <a:pt x="53302" y="79922"/>
                </a:lnTo>
                <a:lnTo>
                  <a:pt x="41996" y="39887"/>
                </a:lnTo>
                <a:lnTo>
                  <a:pt x="8229" y="4340"/>
                </a:lnTo>
                <a:lnTo>
                  <a:pt x="0" y="381"/>
                </a:lnTo>
                <a:lnTo>
                  <a:pt x="7028" y="0"/>
                </a:lnTo>
                <a:lnTo>
                  <a:pt x="359731" y="0"/>
                </a:lnTo>
                <a:lnTo>
                  <a:pt x="383734" y="8158"/>
                </a:lnTo>
                <a:lnTo>
                  <a:pt x="403336" y="30405"/>
                </a:lnTo>
                <a:lnTo>
                  <a:pt x="416552" y="63403"/>
                </a:lnTo>
                <a:lnTo>
                  <a:pt x="421398" y="103811"/>
                </a:lnTo>
                <a:lnTo>
                  <a:pt x="421398" y="3979353"/>
                </a:lnTo>
                <a:lnTo>
                  <a:pt x="416552" y="4019761"/>
                </a:lnTo>
                <a:lnTo>
                  <a:pt x="403336" y="4052758"/>
                </a:lnTo>
                <a:lnTo>
                  <a:pt x="383734" y="4075006"/>
                </a:lnTo>
                <a:lnTo>
                  <a:pt x="359731" y="4083164"/>
                </a:lnTo>
                <a:lnTo>
                  <a:pt x="20622" y="4083164"/>
                </a:lnTo>
                <a:lnTo>
                  <a:pt x="11446" y="4082086"/>
                </a:lnTo>
                <a:lnTo>
                  <a:pt x="24260" y="4071639"/>
                </a:lnTo>
                <a:lnTo>
                  <a:pt x="42950" y="4041002"/>
                </a:lnTo>
                <a:lnTo>
                  <a:pt x="51401" y="3979353"/>
                </a:lnTo>
                <a:lnTo>
                  <a:pt x="51401" y="140428"/>
                </a:lnTo>
                <a:close/>
              </a:path>
            </a:pathLst>
          </a:custGeom>
          <a:ln w="3175">
            <a:solidFill>
              <a:srgbClr val="A6A6A6"/>
            </a:solidFill>
            <a:prstDash val="lgDash"/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1992594" y="664427"/>
            <a:ext cx="1896745" cy="4100195"/>
          </a:xfrm>
          <a:custGeom>
            <a:rect l="l" t="t" r="r" b="b"/>
            <a:pathLst>
              <a:path w="1896745" h="4100195">
                <a:moveTo>
                  <a:pt x="51401" y="140428"/>
                </a:moveTo>
                <a:lnTo>
                  <a:pt x="53302" y="79922"/>
                </a:lnTo>
                <a:lnTo>
                  <a:pt x="41996" y="39887"/>
                </a:lnTo>
                <a:lnTo>
                  <a:pt x="8229" y="4340"/>
                </a:lnTo>
                <a:lnTo>
                  <a:pt x="0" y="381"/>
                </a:lnTo>
                <a:lnTo>
                  <a:pt x="7028" y="0"/>
                </a:lnTo>
                <a:lnTo>
                  <a:pt x="359731" y="0"/>
                </a:lnTo>
                <a:lnTo>
                  <a:pt x="383734" y="8158"/>
                </a:lnTo>
                <a:lnTo>
                  <a:pt x="403336" y="30405"/>
                </a:lnTo>
                <a:lnTo>
                  <a:pt x="416552" y="63403"/>
                </a:lnTo>
                <a:lnTo>
                  <a:pt x="421398" y="103811"/>
                </a:lnTo>
                <a:lnTo>
                  <a:pt x="421398" y="3979353"/>
                </a:lnTo>
                <a:lnTo>
                  <a:pt x="416552" y="4019761"/>
                </a:lnTo>
                <a:lnTo>
                  <a:pt x="403336" y="4052758"/>
                </a:lnTo>
                <a:lnTo>
                  <a:pt x="383734" y="4075006"/>
                </a:lnTo>
                <a:lnTo>
                  <a:pt x="359731" y="4083164"/>
                </a:lnTo>
                <a:lnTo>
                  <a:pt x="20622" y="4083164"/>
                </a:lnTo>
                <a:lnTo>
                  <a:pt x="11446" y="4082086"/>
                </a:lnTo>
                <a:lnTo>
                  <a:pt x="24260" y="4071639"/>
                </a:lnTo>
                <a:lnTo>
                  <a:pt x="42950" y="4041002"/>
                </a:lnTo>
                <a:lnTo>
                  <a:pt x="51401" y="3979353"/>
                </a:lnTo>
                <a:lnTo>
                  <a:pt x="51401" y="140428"/>
                </a:lnTo>
                <a:close/>
              </a:path>
              <a:path w="1896745" h="4100195">
                <a:moveTo>
                  <a:pt x="796276" y="147535"/>
                </a:moveTo>
                <a:lnTo>
                  <a:pt x="798177" y="87029"/>
                </a:lnTo>
                <a:lnTo>
                  <a:pt x="786871" y="46994"/>
                </a:lnTo>
                <a:lnTo>
                  <a:pt x="753104" y="11447"/>
                </a:lnTo>
                <a:lnTo>
                  <a:pt x="744874" y="7488"/>
                </a:lnTo>
                <a:lnTo>
                  <a:pt x="751902" y="7106"/>
                </a:lnTo>
                <a:lnTo>
                  <a:pt x="1104606" y="7106"/>
                </a:lnTo>
                <a:lnTo>
                  <a:pt x="1128609" y="15264"/>
                </a:lnTo>
                <a:lnTo>
                  <a:pt x="1148211" y="37512"/>
                </a:lnTo>
                <a:lnTo>
                  <a:pt x="1161427" y="70510"/>
                </a:lnTo>
                <a:lnTo>
                  <a:pt x="1166273" y="110918"/>
                </a:lnTo>
                <a:lnTo>
                  <a:pt x="1166273" y="3986460"/>
                </a:lnTo>
                <a:lnTo>
                  <a:pt x="1161427" y="4026868"/>
                </a:lnTo>
                <a:lnTo>
                  <a:pt x="1148211" y="4059865"/>
                </a:lnTo>
                <a:lnTo>
                  <a:pt x="1128609" y="4082113"/>
                </a:lnTo>
                <a:lnTo>
                  <a:pt x="1104606" y="4090271"/>
                </a:lnTo>
                <a:lnTo>
                  <a:pt x="765497" y="4090271"/>
                </a:lnTo>
                <a:lnTo>
                  <a:pt x="756321" y="4089193"/>
                </a:lnTo>
                <a:lnTo>
                  <a:pt x="769135" y="4078746"/>
                </a:lnTo>
                <a:lnTo>
                  <a:pt x="787825" y="4048109"/>
                </a:lnTo>
                <a:lnTo>
                  <a:pt x="796276" y="3986460"/>
                </a:lnTo>
                <a:lnTo>
                  <a:pt x="796276" y="147535"/>
                </a:lnTo>
                <a:close/>
              </a:path>
              <a:path w="1896745" h="4100195">
                <a:moveTo>
                  <a:pt x="1526656" y="156850"/>
                </a:moveTo>
                <a:lnTo>
                  <a:pt x="1528557" y="96344"/>
                </a:lnTo>
                <a:lnTo>
                  <a:pt x="1517251" y="56309"/>
                </a:lnTo>
                <a:lnTo>
                  <a:pt x="1483484" y="20762"/>
                </a:lnTo>
                <a:lnTo>
                  <a:pt x="1475255" y="16803"/>
                </a:lnTo>
                <a:lnTo>
                  <a:pt x="1482283" y="16422"/>
                </a:lnTo>
                <a:lnTo>
                  <a:pt x="1834986" y="16422"/>
                </a:lnTo>
                <a:lnTo>
                  <a:pt x="1858989" y="24580"/>
                </a:lnTo>
                <a:lnTo>
                  <a:pt x="1878591" y="46827"/>
                </a:lnTo>
                <a:lnTo>
                  <a:pt x="1891807" y="79825"/>
                </a:lnTo>
                <a:lnTo>
                  <a:pt x="1896653" y="120233"/>
                </a:lnTo>
                <a:lnTo>
                  <a:pt x="1896653" y="3995775"/>
                </a:lnTo>
                <a:lnTo>
                  <a:pt x="1891807" y="4036183"/>
                </a:lnTo>
                <a:lnTo>
                  <a:pt x="1878591" y="4069180"/>
                </a:lnTo>
                <a:lnTo>
                  <a:pt x="1858989" y="4091428"/>
                </a:lnTo>
                <a:lnTo>
                  <a:pt x="1834986" y="4099586"/>
                </a:lnTo>
                <a:lnTo>
                  <a:pt x="1495877" y="4099586"/>
                </a:lnTo>
                <a:lnTo>
                  <a:pt x="1486701" y="4098508"/>
                </a:lnTo>
                <a:lnTo>
                  <a:pt x="1499515" y="4088061"/>
                </a:lnTo>
                <a:lnTo>
                  <a:pt x="1518205" y="4057424"/>
                </a:lnTo>
                <a:lnTo>
                  <a:pt x="1526656" y="3995775"/>
                </a:lnTo>
                <a:lnTo>
                  <a:pt x="1526656" y="156850"/>
                </a:lnTo>
                <a:close/>
              </a:path>
            </a:pathLst>
          </a:custGeom>
          <a:ln w="3175">
            <a:solidFill>
              <a:srgbClr val="FFFFFF"/>
            </a:solidFill>
            <a:prstDash val="lgDash"/>
          </a:ln>
        </p:spPr>
        <p:txBody>
          <a:bodyPr wrap="square" lIns="0" tIns="0" rIns="0" bIns="0" rtlCol="0"/>
          <a:lstStyle/>
          <a:p/>
        </p:txBody>
      </p:sp>
      <p:pic>
        <p:nvPicPr>
          <p:cNvPr id="21" name="bg object 21"/>
          <p:cNvPicPr/>
          <p:nvPr/>
        </p:nvPicPr>
        <p:blipFill>
          <a:blip r:embed="rId2"/>
          <a:stretch>
            <a:fillRect/>
          </a:stretch>
        </p:blipFill>
        <p:spPr>
          <a:xfrm>
            <a:off x="3333871" y="4582559"/>
            <a:ext cx="124973" cy="220780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3"/>
          <a:stretch>
            <a:fillRect/>
          </a:stretch>
        </p:blipFill>
        <p:spPr>
          <a:xfrm>
            <a:off x="2590531" y="4576955"/>
            <a:ext cx="124973" cy="220780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4"/>
          <a:stretch>
            <a:fillRect/>
          </a:stretch>
        </p:blipFill>
        <p:spPr>
          <a:xfrm>
            <a:off x="1857672" y="4570411"/>
            <a:ext cx="124973" cy="220780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5"/>
          <a:stretch>
            <a:fillRect/>
          </a:stretch>
        </p:blipFill>
        <p:spPr>
          <a:xfrm>
            <a:off x="1135967" y="4567297"/>
            <a:ext cx="124973" cy="220780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6"/>
          <a:stretch>
            <a:fillRect/>
          </a:stretch>
        </p:blipFill>
        <p:spPr>
          <a:xfrm>
            <a:off x="3324046" y="642061"/>
            <a:ext cx="124973" cy="220780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7"/>
          <a:stretch>
            <a:fillRect/>
          </a:stretch>
        </p:blipFill>
        <p:spPr>
          <a:xfrm>
            <a:off x="2572881" y="634823"/>
            <a:ext cx="124973" cy="220780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8"/>
          <a:stretch>
            <a:fillRect/>
          </a:stretch>
        </p:blipFill>
        <p:spPr>
          <a:xfrm>
            <a:off x="1847847" y="636123"/>
            <a:ext cx="124973" cy="220780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9"/>
          <a:stretch>
            <a:fillRect/>
          </a:stretch>
        </p:blipFill>
        <p:spPr>
          <a:xfrm>
            <a:off x="1126141" y="633009"/>
            <a:ext cx="124973" cy="220780"/>
          </a:xfrm>
          <a:prstGeom prst="rect">
            <a:avLst/>
          </a:prstGeom>
        </p:spPr>
      </p:pic>
      <p:sp>
        <p:nvSpPr>
          <p:cNvPr id="29" name="bg object 29"/>
          <p:cNvSpPr/>
          <p:nvPr/>
        </p:nvSpPr>
        <p:spPr>
          <a:xfrm>
            <a:off x="1892967" y="636386"/>
            <a:ext cx="591820" cy="4154804"/>
          </a:xfrm>
          <a:custGeom>
            <a:rect l="l" t="t" r="r" b="b"/>
            <a:pathLst>
              <a:path w="591819" h="4154804">
                <a:moveTo>
                  <a:pt x="505237" y="4154702"/>
                </a:moveTo>
                <a:lnTo>
                  <a:pt x="29091" y="4154702"/>
                </a:lnTo>
                <a:lnTo>
                  <a:pt x="15589" y="4154235"/>
                </a:lnTo>
                <a:lnTo>
                  <a:pt x="24745" y="4149076"/>
                </a:lnTo>
                <a:lnTo>
                  <a:pt x="44973" y="4133587"/>
                </a:lnTo>
                <a:lnTo>
                  <a:pt x="64689" y="4102132"/>
                </a:lnTo>
                <a:lnTo>
                  <a:pt x="72308" y="4049072"/>
                </a:lnTo>
                <a:lnTo>
                  <a:pt x="72308" y="142889"/>
                </a:lnTo>
                <a:lnTo>
                  <a:pt x="75964" y="88742"/>
                </a:lnTo>
                <a:lnTo>
                  <a:pt x="64947" y="50350"/>
                </a:lnTo>
                <a:lnTo>
                  <a:pt x="24066" y="10007"/>
                </a:lnTo>
                <a:lnTo>
                  <a:pt x="0" y="209"/>
                </a:lnTo>
                <a:lnTo>
                  <a:pt x="10003" y="0"/>
                </a:lnTo>
                <a:lnTo>
                  <a:pt x="505237" y="0"/>
                </a:lnTo>
                <a:lnTo>
                  <a:pt x="538940" y="8300"/>
                </a:lnTo>
                <a:lnTo>
                  <a:pt x="566463" y="30938"/>
                </a:lnTo>
                <a:lnTo>
                  <a:pt x="585020" y="64514"/>
                </a:lnTo>
                <a:lnTo>
                  <a:pt x="591824" y="105629"/>
                </a:lnTo>
                <a:lnTo>
                  <a:pt x="591824" y="4049072"/>
                </a:lnTo>
                <a:lnTo>
                  <a:pt x="585020" y="4090188"/>
                </a:lnTo>
                <a:lnTo>
                  <a:pt x="566463" y="4123764"/>
                </a:lnTo>
                <a:lnTo>
                  <a:pt x="538940" y="4146401"/>
                </a:lnTo>
                <a:lnTo>
                  <a:pt x="505237" y="4154702"/>
                </a:lnTo>
                <a:close/>
              </a:path>
            </a:pathLst>
          </a:custGeom>
          <a:solidFill>
            <a:srgbClr val="51647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bg object 30"/>
          <p:cNvSpPr/>
          <p:nvPr/>
        </p:nvSpPr>
        <p:spPr>
          <a:xfrm>
            <a:off x="2625825" y="639825"/>
            <a:ext cx="591820" cy="4154804"/>
          </a:xfrm>
          <a:custGeom>
            <a:rect l="l" t="t" r="r" b="b"/>
            <a:pathLst>
              <a:path w="591819" h="4154804">
                <a:moveTo>
                  <a:pt x="505237" y="4154702"/>
                </a:moveTo>
                <a:lnTo>
                  <a:pt x="29091" y="4154702"/>
                </a:lnTo>
                <a:lnTo>
                  <a:pt x="15589" y="4154235"/>
                </a:lnTo>
                <a:lnTo>
                  <a:pt x="24745" y="4149076"/>
                </a:lnTo>
                <a:lnTo>
                  <a:pt x="44973" y="4133587"/>
                </a:lnTo>
                <a:lnTo>
                  <a:pt x="64689" y="4102132"/>
                </a:lnTo>
                <a:lnTo>
                  <a:pt x="72308" y="4049072"/>
                </a:lnTo>
                <a:lnTo>
                  <a:pt x="72308" y="142889"/>
                </a:lnTo>
                <a:lnTo>
                  <a:pt x="75964" y="88742"/>
                </a:lnTo>
                <a:lnTo>
                  <a:pt x="64947" y="50350"/>
                </a:lnTo>
                <a:lnTo>
                  <a:pt x="24066" y="10007"/>
                </a:lnTo>
                <a:lnTo>
                  <a:pt x="0" y="209"/>
                </a:lnTo>
                <a:lnTo>
                  <a:pt x="10003" y="0"/>
                </a:lnTo>
                <a:lnTo>
                  <a:pt x="505237" y="0"/>
                </a:lnTo>
                <a:lnTo>
                  <a:pt x="538940" y="8300"/>
                </a:lnTo>
                <a:lnTo>
                  <a:pt x="566463" y="30938"/>
                </a:lnTo>
                <a:lnTo>
                  <a:pt x="585020" y="64514"/>
                </a:lnTo>
                <a:lnTo>
                  <a:pt x="591824" y="105629"/>
                </a:lnTo>
                <a:lnTo>
                  <a:pt x="591824" y="4049072"/>
                </a:lnTo>
                <a:lnTo>
                  <a:pt x="585020" y="4090188"/>
                </a:lnTo>
                <a:lnTo>
                  <a:pt x="566463" y="4123764"/>
                </a:lnTo>
                <a:lnTo>
                  <a:pt x="538940" y="4146401"/>
                </a:lnTo>
                <a:lnTo>
                  <a:pt x="505237" y="4154702"/>
                </a:lnTo>
                <a:close/>
              </a:path>
            </a:pathLst>
          </a:custGeom>
          <a:solidFill>
            <a:srgbClr val="F1503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bg object 31"/>
          <p:cNvSpPr/>
          <p:nvPr/>
        </p:nvSpPr>
        <p:spPr>
          <a:xfrm>
            <a:off x="3378324" y="645429"/>
            <a:ext cx="591820" cy="4154804"/>
          </a:xfrm>
          <a:custGeom>
            <a:rect l="l" t="t" r="r" b="b"/>
            <a:pathLst>
              <a:path w="591820" h="4154804">
                <a:moveTo>
                  <a:pt x="505237" y="4154702"/>
                </a:moveTo>
                <a:lnTo>
                  <a:pt x="29091" y="4154702"/>
                </a:lnTo>
                <a:lnTo>
                  <a:pt x="15589" y="4154235"/>
                </a:lnTo>
                <a:lnTo>
                  <a:pt x="24745" y="4149076"/>
                </a:lnTo>
                <a:lnTo>
                  <a:pt x="44973" y="4133588"/>
                </a:lnTo>
                <a:lnTo>
                  <a:pt x="64689" y="4102132"/>
                </a:lnTo>
                <a:lnTo>
                  <a:pt x="72308" y="4049072"/>
                </a:lnTo>
                <a:lnTo>
                  <a:pt x="72308" y="142889"/>
                </a:lnTo>
                <a:lnTo>
                  <a:pt x="75964" y="88742"/>
                </a:lnTo>
                <a:lnTo>
                  <a:pt x="64948" y="50350"/>
                </a:lnTo>
                <a:lnTo>
                  <a:pt x="24066" y="10007"/>
                </a:lnTo>
                <a:lnTo>
                  <a:pt x="0" y="209"/>
                </a:lnTo>
                <a:lnTo>
                  <a:pt x="10003" y="0"/>
                </a:lnTo>
                <a:lnTo>
                  <a:pt x="505237" y="0"/>
                </a:lnTo>
                <a:lnTo>
                  <a:pt x="538940" y="8300"/>
                </a:lnTo>
                <a:lnTo>
                  <a:pt x="566463" y="30938"/>
                </a:lnTo>
                <a:lnTo>
                  <a:pt x="585020" y="64514"/>
                </a:lnTo>
                <a:lnTo>
                  <a:pt x="591824" y="105630"/>
                </a:lnTo>
                <a:lnTo>
                  <a:pt x="591824" y="4049072"/>
                </a:lnTo>
                <a:lnTo>
                  <a:pt x="585020" y="4090188"/>
                </a:lnTo>
                <a:lnTo>
                  <a:pt x="566463" y="4123764"/>
                </a:lnTo>
                <a:lnTo>
                  <a:pt x="538940" y="4146401"/>
                </a:lnTo>
                <a:lnTo>
                  <a:pt x="505237" y="4154702"/>
                </a:lnTo>
                <a:close/>
              </a:path>
            </a:pathLst>
          </a:custGeom>
          <a:solidFill>
            <a:srgbClr val="4FB8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bg object 32"/>
          <p:cNvSpPr/>
          <p:nvPr/>
        </p:nvSpPr>
        <p:spPr>
          <a:xfrm>
            <a:off x="1171261" y="633272"/>
            <a:ext cx="591820" cy="4154804"/>
          </a:xfrm>
          <a:custGeom>
            <a:rect l="l" t="t" r="r" b="b"/>
            <a:pathLst>
              <a:path w="591819" h="4154804">
                <a:moveTo>
                  <a:pt x="505237" y="4154702"/>
                </a:moveTo>
                <a:lnTo>
                  <a:pt x="29091" y="4154702"/>
                </a:lnTo>
                <a:lnTo>
                  <a:pt x="15589" y="4154235"/>
                </a:lnTo>
                <a:lnTo>
                  <a:pt x="24745" y="4149076"/>
                </a:lnTo>
                <a:lnTo>
                  <a:pt x="44973" y="4133587"/>
                </a:lnTo>
                <a:lnTo>
                  <a:pt x="64689" y="4102132"/>
                </a:lnTo>
                <a:lnTo>
                  <a:pt x="72308" y="4049072"/>
                </a:lnTo>
                <a:lnTo>
                  <a:pt x="72308" y="142889"/>
                </a:lnTo>
                <a:lnTo>
                  <a:pt x="75964" y="88742"/>
                </a:lnTo>
                <a:lnTo>
                  <a:pt x="64947" y="50350"/>
                </a:lnTo>
                <a:lnTo>
                  <a:pt x="24066" y="10007"/>
                </a:lnTo>
                <a:lnTo>
                  <a:pt x="0" y="209"/>
                </a:lnTo>
                <a:lnTo>
                  <a:pt x="10003" y="0"/>
                </a:lnTo>
                <a:lnTo>
                  <a:pt x="505237" y="0"/>
                </a:lnTo>
                <a:lnTo>
                  <a:pt x="538940" y="8300"/>
                </a:lnTo>
                <a:lnTo>
                  <a:pt x="566463" y="30938"/>
                </a:lnTo>
                <a:lnTo>
                  <a:pt x="585020" y="64514"/>
                </a:lnTo>
                <a:lnTo>
                  <a:pt x="591824" y="105629"/>
                </a:lnTo>
                <a:lnTo>
                  <a:pt x="591824" y="4049072"/>
                </a:lnTo>
                <a:lnTo>
                  <a:pt x="585020" y="4090188"/>
                </a:lnTo>
                <a:lnTo>
                  <a:pt x="566463" y="4123764"/>
                </a:lnTo>
                <a:lnTo>
                  <a:pt x="538940" y="4146401"/>
                </a:lnTo>
                <a:lnTo>
                  <a:pt x="505237" y="4154702"/>
                </a:lnTo>
                <a:close/>
              </a:path>
            </a:pathLst>
          </a:custGeom>
          <a:solidFill>
            <a:srgbClr val="765B9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251519" y="195486"/>
            <a:ext cx="1656714" cy="576580"/>
          </a:xfrm>
          <a:custGeom>
            <a:rect l="l" t="t" r="r" b="b"/>
            <a:pathLst>
              <a:path w="1656714" h="576580">
                <a:moveTo>
                  <a:pt x="96012" y="576063"/>
                </a:moveTo>
                <a:lnTo>
                  <a:pt x="58640" y="568518"/>
                </a:lnTo>
                <a:lnTo>
                  <a:pt x="28121" y="547942"/>
                </a:lnTo>
                <a:lnTo>
                  <a:pt x="7545" y="517423"/>
                </a:lnTo>
                <a:lnTo>
                  <a:pt x="0" y="480051"/>
                </a:lnTo>
                <a:lnTo>
                  <a:pt x="0" y="96012"/>
                </a:lnTo>
                <a:lnTo>
                  <a:pt x="7545" y="58640"/>
                </a:lnTo>
                <a:lnTo>
                  <a:pt x="28121" y="28121"/>
                </a:lnTo>
                <a:lnTo>
                  <a:pt x="58640" y="7545"/>
                </a:lnTo>
                <a:lnTo>
                  <a:pt x="96012" y="0"/>
                </a:lnTo>
                <a:lnTo>
                  <a:pt x="1560171" y="0"/>
                </a:lnTo>
                <a:lnTo>
                  <a:pt x="1597543" y="7545"/>
                </a:lnTo>
                <a:lnTo>
                  <a:pt x="1648638" y="58640"/>
                </a:lnTo>
                <a:lnTo>
                  <a:pt x="1656183" y="96012"/>
                </a:lnTo>
                <a:lnTo>
                  <a:pt x="1656184" y="480051"/>
                </a:lnTo>
                <a:lnTo>
                  <a:pt x="1648638" y="517423"/>
                </a:lnTo>
                <a:lnTo>
                  <a:pt x="1628062" y="547942"/>
                </a:lnTo>
                <a:lnTo>
                  <a:pt x="1597543" y="568518"/>
                </a:lnTo>
                <a:lnTo>
                  <a:pt x="1560171" y="576063"/>
                </a:lnTo>
                <a:lnTo>
                  <a:pt x="96012" y="576063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251519" y="195486"/>
            <a:ext cx="1656714" cy="576580"/>
          </a:xfrm>
          <a:custGeom>
            <a:rect l="l" t="t" r="r" b="b"/>
            <a:pathLst>
              <a:path w="1656714" h="576580">
                <a:moveTo>
                  <a:pt x="0" y="96012"/>
                </a:moveTo>
                <a:lnTo>
                  <a:pt x="7545" y="58640"/>
                </a:lnTo>
                <a:lnTo>
                  <a:pt x="28121" y="28121"/>
                </a:lnTo>
                <a:lnTo>
                  <a:pt x="58640" y="7545"/>
                </a:lnTo>
                <a:lnTo>
                  <a:pt x="96012" y="0"/>
                </a:lnTo>
                <a:lnTo>
                  <a:pt x="1560171" y="0"/>
                </a:lnTo>
                <a:lnTo>
                  <a:pt x="1597543" y="7545"/>
                </a:lnTo>
                <a:lnTo>
                  <a:pt x="1628062" y="28121"/>
                </a:lnTo>
                <a:lnTo>
                  <a:pt x="1648638" y="58640"/>
                </a:lnTo>
                <a:lnTo>
                  <a:pt x="1656183" y="96012"/>
                </a:lnTo>
                <a:lnTo>
                  <a:pt x="1656184" y="480051"/>
                </a:lnTo>
                <a:lnTo>
                  <a:pt x="1648638" y="517423"/>
                </a:lnTo>
                <a:lnTo>
                  <a:pt x="1628062" y="547942"/>
                </a:lnTo>
                <a:lnTo>
                  <a:pt x="1597543" y="568518"/>
                </a:lnTo>
                <a:lnTo>
                  <a:pt x="1560171" y="576063"/>
                </a:lnTo>
                <a:lnTo>
                  <a:pt x="96012" y="576063"/>
                </a:lnTo>
                <a:lnTo>
                  <a:pt x="58640" y="568518"/>
                </a:lnTo>
                <a:lnTo>
                  <a:pt x="28121" y="547942"/>
                </a:lnTo>
                <a:lnTo>
                  <a:pt x="7545" y="517423"/>
                </a:lnTo>
                <a:lnTo>
                  <a:pt x="0" y="480051"/>
                </a:lnTo>
                <a:lnTo>
                  <a:pt x="0" y="96012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57312" y="276368"/>
            <a:ext cx="1244600" cy="391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02267" y="1081032"/>
            <a:ext cx="4368800" cy="34099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1124003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-32" y="1857369"/>
            <a:ext cx="9144000" cy="1786255"/>
          </a:xfrm>
          <a:custGeom>
            <a:rect l="l" t="t" r="r" b="b"/>
            <a:pathLst>
              <a:path w="9144000" h="1786254">
                <a:moveTo>
                  <a:pt x="9143999" y="1785950"/>
                </a:moveTo>
                <a:lnTo>
                  <a:pt x="0" y="1785950"/>
                </a:lnTo>
                <a:lnTo>
                  <a:pt x="0" y="0"/>
                </a:lnTo>
                <a:lnTo>
                  <a:pt x="9143999" y="0"/>
                </a:lnTo>
                <a:lnTo>
                  <a:pt x="9143999" y="1785950"/>
                </a:lnTo>
                <a:close/>
              </a:path>
            </a:pathLst>
          </a:custGeom>
          <a:solidFill>
            <a:srgbClr val="000000">
              <a:alpha val="96076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414328" y="2377433"/>
            <a:ext cx="2819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solidFill>
                  <a:srgbClr val="FF6600"/>
                </a:solidFill>
                <a:latin typeface="微软雅黑"/>
                <a:cs typeface="微软雅黑"/>
              </a:rPr>
              <a:t>魔幻泡泡趴</a:t>
            </a:r>
            <a:endParaRPr sz="4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38819" y="182786"/>
            <a:ext cx="1682114" cy="601980"/>
            <a:chOff x="238819" y="182786"/>
            <a:chExt cx="1682114" cy="601980"/>
          </a:xfrm>
        </p:grpSpPr>
        <p:sp>
          <p:nvSpPr>
            <p:cNvPr id="3" name="object 3"/>
            <p:cNvSpPr/>
            <p:nvPr/>
          </p:nvSpPr>
          <p:spPr>
            <a:xfrm>
              <a:off x="251519" y="195486"/>
              <a:ext cx="1656714" cy="576580"/>
            </a:xfrm>
            <a:custGeom>
              <a:rect l="l" t="t" r="r" b="b"/>
              <a:pathLst>
                <a:path w="1656714" h="576580">
                  <a:moveTo>
                    <a:pt x="96012" y="576063"/>
                  </a:moveTo>
                  <a:lnTo>
                    <a:pt x="58640" y="568518"/>
                  </a:lnTo>
                  <a:lnTo>
                    <a:pt x="28121" y="547942"/>
                  </a:lnTo>
                  <a:lnTo>
                    <a:pt x="7545" y="517423"/>
                  </a:lnTo>
                  <a:lnTo>
                    <a:pt x="0" y="480051"/>
                  </a:lnTo>
                  <a:lnTo>
                    <a:pt x="0" y="96012"/>
                  </a:lnTo>
                  <a:lnTo>
                    <a:pt x="7545" y="58640"/>
                  </a:lnTo>
                  <a:lnTo>
                    <a:pt x="28121" y="28121"/>
                  </a:lnTo>
                  <a:lnTo>
                    <a:pt x="58640" y="7545"/>
                  </a:lnTo>
                  <a:lnTo>
                    <a:pt x="96012" y="0"/>
                  </a:lnTo>
                  <a:lnTo>
                    <a:pt x="1560171" y="0"/>
                  </a:lnTo>
                  <a:lnTo>
                    <a:pt x="1597543" y="7545"/>
                  </a:lnTo>
                  <a:lnTo>
                    <a:pt x="1648638" y="58640"/>
                  </a:lnTo>
                  <a:lnTo>
                    <a:pt x="1656183" y="96012"/>
                  </a:lnTo>
                  <a:lnTo>
                    <a:pt x="1656184" y="480051"/>
                  </a:lnTo>
                  <a:lnTo>
                    <a:pt x="1648638" y="517423"/>
                  </a:lnTo>
                  <a:lnTo>
                    <a:pt x="1628062" y="547942"/>
                  </a:lnTo>
                  <a:lnTo>
                    <a:pt x="1597543" y="568518"/>
                  </a:lnTo>
                  <a:lnTo>
                    <a:pt x="1560171" y="576063"/>
                  </a:lnTo>
                  <a:lnTo>
                    <a:pt x="96012" y="576063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51519" y="195486"/>
              <a:ext cx="1656714" cy="576580"/>
            </a:xfrm>
            <a:custGeom>
              <a:rect l="l" t="t" r="r" b="b"/>
              <a:pathLst>
                <a:path w="1656714" h="576580">
                  <a:moveTo>
                    <a:pt x="0" y="96012"/>
                  </a:moveTo>
                  <a:lnTo>
                    <a:pt x="7545" y="58640"/>
                  </a:lnTo>
                  <a:lnTo>
                    <a:pt x="28121" y="28121"/>
                  </a:lnTo>
                  <a:lnTo>
                    <a:pt x="58640" y="7545"/>
                  </a:lnTo>
                  <a:lnTo>
                    <a:pt x="96012" y="0"/>
                  </a:lnTo>
                  <a:lnTo>
                    <a:pt x="1560171" y="0"/>
                  </a:lnTo>
                  <a:lnTo>
                    <a:pt x="1597543" y="7545"/>
                  </a:lnTo>
                  <a:lnTo>
                    <a:pt x="1628062" y="28121"/>
                  </a:lnTo>
                  <a:lnTo>
                    <a:pt x="1648638" y="58640"/>
                  </a:lnTo>
                  <a:lnTo>
                    <a:pt x="1656183" y="96012"/>
                  </a:lnTo>
                  <a:lnTo>
                    <a:pt x="1656184" y="480051"/>
                  </a:lnTo>
                  <a:lnTo>
                    <a:pt x="1648638" y="517423"/>
                  </a:lnTo>
                  <a:lnTo>
                    <a:pt x="1628062" y="547942"/>
                  </a:lnTo>
                  <a:lnTo>
                    <a:pt x="1597543" y="568518"/>
                  </a:lnTo>
                  <a:lnTo>
                    <a:pt x="1560171" y="576063"/>
                  </a:lnTo>
                  <a:lnTo>
                    <a:pt x="96012" y="576063"/>
                  </a:lnTo>
                  <a:lnTo>
                    <a:pt x="58640" y="568518"/>
                  </a:lnTo>
                  <a:lnTo>
                    <a:pt x="28121" y="547942"/>
                  </a:lnTo>
                  <a:lnTo>
                    <a:pt x="7545" y="517423"/>
                  </a:lnTo>
                  <a:lnTo>
                    <a:pt x="0" y="480051"/>
                  </a:lnTo>
                  <a:lnTo>
                    <a:pt x="0" y="96012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活动简介</a:t>
            </a:r>
          </a:p>
        </p:txBody>
      </p:sp>
      <p:sp>
        <p:nvSpPr>
          <p:cNvPr id="6" name="object 6"/>
          <p:cNvSpPr/>
          <p:nvPr/>
        </p:nvSpPr>
        <p:spPr>
          <a:xfrm>
            <a:off x="539551" y="1707653"/>
            <a:ext cx="8414385" cy="0"/>
          </a:xfrm>
          <a:custGeom>
            <a:rect l="l" t="t" r="r" b="b"/>
            <a:pathLst>
              <a:path w="8414385">
                <a:moveTo>
                  <a:pt x="0" y="0"/>
                </a:moveTo>
                <a:lnTo>
                  <a:pt x="8413785" y="0"/>
                </a:lnTo>
              </a:path>
            </a:pathLst>
          </a:custGeom>
          <a:ln w="38100">
            <a:solidFill>
              <a:srgbClr val="FF66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8600">
              <a:lnSpc>
                <a:spcPct val="100000"/>
              </a:lnSpc>
              <a:spcBef>
                <a:spcPts val="100"/>
              </a:spcBef>
            </a:pPr>
            <a:r>
              <a:rPr spc="-5"/>
              <a:t>什么是“泡泡派对”？</a:t>
            </a: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300"/>
          </a:p>
          <a:p>
            <a:pPr marL="12700" marR="5080" indent="723265">
              <a:lnSpc>
                <a:spcPct val="148000"/>
              </a:lnSpc>
            </a:pPr>
            <a:r>
              <a:rPr sz="1800">
                <a:latin typeface="宋体"/>
                <a:cs typeface="宋体"/>
              </a:rPr>
              <a:t>“</a:t>
            </a:r>
            <a:r>
              <a:rPr>
                <a:solidFill>
                  <a:srgbClr val="FFFF00"/>
                </a:solidFill>
              </a:rPr>
              <a:t>泡泡派对</a:t>
            </a:r>
            <a:r>
              <a:rPr sz="1800">
                <a:latin typeface="宋体"/>
                <a:cs typeface="宋体"/>
              </a:rPr>
              <a:t>”</a:t>
            </a:r>
            <a:r>
              <a:rPr sz="1800" spc="-10"/>
              <a:t>是一种以五彩泡沫</a:t>
            </a:r>
            <a:r>
              <a:rPr sz="1800"/>
              <a:t>为纽带，现场</a:t>
            </a:r>
            <a:r>
              <a:rPr>
                <a:solidFill>
                  <a:srgbClr val="FFFF00"/>
                </a:solidFill>
              </a:rPr>
              <a:t>数以万计加仑泡沫</a:t>
            </a:r>
            <a:r>
              <a:rPr sz="1800" spc="-25"/>
              <a:t>一直</a:t>
            </a:r>
            <a:r>
              <a:rPr sz="1800"/>
              <a:t>地喷洒和倾吐在</a:t>
            </a:r>
            <a:r>
              <a:rPr>
                <a:solidFill>
                  <a:srgbClr val="FFFF00"/>
                </a:solidFill>
              </a:rPr>
              <a:t>狂舞旳人群</a:t>
            </a:r>
            <a:r>
              <a:rPr sz="1800" spc="-10"/>
              <a:t>身上，直到</a:t>
            </a:r>
            <a:r>
              <a:rPr sz="1800" spc="-5"/>
              <a:t>你被淹没快到脖子高度旳一种派对，是流行于欧美国家最新旳潮流派对代表。</a:t>
            </a:r>
            <a:endParaRPr sz="1800">
              <a:latin typeface="宋体"/>
              <a:cs typeface="宋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5003800" y="1905000"/>
            <a:ext cx="3809680" cy="2752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29911" y="2056778"/>
            <a:ext cx="251206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32155"/>
                <a:tab pos="1487170"/>
                <a:tab pos="2244725"/>
              </a:tabLst>
            </a:pPr>
            <a:r>
              <a:rPr sz="2000" spc="-50"/>
              <a:t>活</a:t>
            </a:r>
            <a:r>
              <a:rPr sz="2000"/>
              <a:t>	</a:t>
            </a:r>
            <a:r>
              <a:rPr sz="2000" spc="-50"/>
              <a:t>活</a:t>
            </a:r>
            <a:r>
              <a:rPr sz="2000"/>
              <a:t>	</a:t>
            </a:r>
            <a:r>
              <a:rPr sz="2000" spc="-50"/>
              <a:t>活</a:t>
            </a:r>
            <a:r>
              <a:rPr sz="2000"/>
              <a:t>	</a:t>
            </a:r>
            <a:r>
              <a:rPr sz="2000" spc="-50"/>
              <a:t>传</a:t>
            </a:r>
            <a:endParaRPr sz="2000"/>
          </a:p>
        </p:txBody>
      </p:sp>
      <p:sp>
        <p:nvSpPr>
          <p:cNvPr id="3" name="object 3"/>
          <p:cNvSpPr txBox="1"/>
          <p:nvPr/>
        </p:nvSpPr>
        <p:spPr>
          <a:xfrm>
            <a:off x="1329911" y="2310778"/>
            <a:ext cx="2512060" cy="838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200"/>
              </a:lnSpc>
              <a:spcBef>
                <a:spcPts val="100"/>
              </a:spcBef>
              <a:tabLst>
                <a:tab pos="732155"/>
                <a:tab pos="1487170"/>
                <a:tab pos="2244725"/>
              </a:tabLst>
            </a:pPr>
            <a:r>
              <a:rPr sz="2000" spc="-50">
                <a:solidFill>
                  <a:srgbClr val="FFFFFF"/>
                </a:solidFill>
                <a:latin typeface="微软雅黑"/>
                <a:cs typeface="微软雅黑"/>
              </a:rPr>
              <a:t>动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2000" spc="-50">
                <a:solidFill>
                  <a:srgbClr val="FFFFFF"/>
                </a:solidFill>
                <a:latin typeface="微软雅黑"/>
                <a:cs typeface="微软雅黑"/>
              </a:rPr>
              <a:t>动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2000" spc="-50">
                <a:solidFill>
                  <a:srgbClr val="FFFFFF"/>
                </a:solidFill>
                <a:latin typeface="微软雅黑"/>
                <a:cs typeface="微软雅黑"/>
              </a:rPr>
              <a:t>动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2000" spc="-50">
                <a:solidFill>
                  <a:srgbClr val="FFFFFF"/>
                </a:solidFill>
                <a:latin typeface="微软雅黑"/>
                <a:cs typeface="微软雅黑"/>
              </a:rPr>
              <a:t>播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ts val="2000"/>
              </a:lnSpc>
              <a:tabLst>
                <a:tab pos="732155"/>
                <a:tab pos="1487170"/>
                <a:tab pos="2244725"/>
              </a:tabLst>
            </a:pPr>
            <a:r>
              <a:rPr sz="2000" spc="-50">
                <a:solidFill>
                  <a:srgbClr val="FFFFFF"/>
                </a:solidFill>
                <a:latin typeface="微软雅黑"/>
                <a:cs typeface="微软雅黑"/>
              </a:rPr>
              <a:t>背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2000" spc="-50">
                <a:solidFill>
                  <a:srgbClr val="FFFFFF"/>
                </a:solidFill>
                <a:latin typeface="微软雅黑"/>
                <a:cs typeface="微软雅黑"/>
              </a:rPr>
              <a:t>排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2000" spc="-50">
                <a:solidFill>
                  <a:srgbClr val="FFFFFF"/>
                </a:solidFill>
                <a:latin typeface="微软雅黑"/>
                <a:cs typeface="微软雅黑"/>
              </a:rPr>
              <a:t>规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2000" spc="-50">
                <a:solidFill>
                  <a:srgbClr val="FFFFFF"/>
                </a:solidFill>
                <a:latin typeface="微软雅黑"/>
                <a:cs typeface="微软雅黑"/>
              </a:rPr>
              <a:t>策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ts val="2200"/>
              </a:lnSpc>
              <a:tabLst>
                <a:tab pos="732155"/>
                <a:tab pos="1487170"/>
                <a:tab pos="2244725"/>
              </a:tabLst>
            </a:pPr>
            <a:r>
              <a:rPr sz="2000" spc="-50">
                <a:solidFill>
                  <a:srgbClr val="FFFFFF"/>
                </a:solidFill>
                <a:latin typeface="微软雅黑"/>
                <a:cs typeface="微软雅黑"/>
              </a:rPr>
              <a:t>景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2000" spc="-50">
                <a:solidFill>
                  <a:srgbClr val="FFFFFF"/>
                </a:solidFill>
                <a:latin typeface="微软雅黑"/>
                <a:cs typeface="微软雅黑"/>
              </a:rPr>
              <a:t>期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2000" spc="-50">
                <a:solidFill>
                  <a:srgbClr val="FFFFFF"/>
                </a:solidFill>
                <a:latin typeface="微软雅黑"/>
                <a:cs typeface="微软雅黑"/>
              </a:rPr>
              <a:t>划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2000" spc="-50">
                <a:solidFill>
                  <a:srgbClr val="FFFFFF"/>
                </a:solidFill>
                <a:latin typeface="微软雅黑"/>
                <a:cs typeface="微软雅黑"/>
              </a:rPr>
              <a:t>略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876999" y="1773738"/>
            <a:ext cx="2893695" cy="2114550"/>
            <a:chOff x="4876999" y="1773738"/>
            <a:chExt cx="2893695" cy="2114550"/>
          </a:xfrm>
        </p:grpSpPr>
        <p:sp>
          <p:nvSpPr>
            <p:cNvPr id="5" name="object 5"/>
            <p:cNvSpPr/>
            <p:nvPr/>
          </p:nvSpPr>
          <p:spPr>
            <a:xfrm>
              <a:off x="4889699" y="1786438"/>
              <a:ext cx="2868295" cy="2089150"/>
            </a:xfrm>
            <a:custGeom>
              <a:rect l="l" t="t" r="r" b="b"/>
              <a:pathLst>
                <a:path w="2868295" h="2089150">
                  <a:moveTo>
                    <a:pt x="2504430" y="159125"/>
                  </a:moveTo>
                  <a:lnTo>
                    <a:pt x="1491168" y="159125"/>
                  </a:lnTo>
                  <a:lnTo>
                    <a:pt x="1515516" y="119092"/>
                  </a:lnTo>
                  <a:lnTo>
                    <a:pt x="1545212" y="84384"/>
                  </a:lnTo>
                  <a:lnTo>
                    <a:pt x="1579457" y="55265"/>
                  </a:lnTo>
                  <a:lnTo>
                    <a:pt x="1617452" y="32003"/>
                  </a:lnTo>
                  <a:lnTo>
                    <a:pt x="1658396" y="14860"/>
                  </a:lnTo>
                  <a:lnTo>
                    <a:pt x="1701491" y="4104"/>
                  </a:lnTo>
                  <a:lnTo>
                    <a:pt x="1745938" y="0"/>
                  </a:lnTo>
                  <a:lnTo>
                    <a:pt x="1790937" y="2811"/>
                  </a:lnTo>
                  <a:lnTo>
                    <a:pt x="1835689" y="12806"/>
                  </a:lnTo>
                  <a:lnTo>
                    <a:pt x="1879394" y="30247"/>
                  </a:lnTo>
                  <a:lnTo>
                    <a:pt x="1934661" y="65950"/>
                  </a:lnTo>
                  <a:lnTo>
                    <a:pt x="1980355" y="113144"/>
                  </a:lnTo>
                  <a:lnTo>
                    <a:pt x="2471433" y="113144"/>
                  </a:lnTo>
                  <a:lnTo>
                    <a:pt x="2473492" y="115199"/>
                  </a:lnTo>
                  <a:lnTo>
                    <a:pt x="2504430" y="159125"/>
                  </a:lnTo>
                  <a:close/>
                </a:path>
                <a:path w="2868295" h="2089150">
                  <a:moveTo>
                    <a:pt x="2471433" y="113144"/>
                  </a:moveTo>
                  <a:lnTo>
                    <a:pt x="1980355" y="113143"/>
                  </a:lnTo>
                  <a:lnTo>
                    <a:pt x="2013793" y="79442"/>
                  </a:lnTo>
                  <a:lnTo>
                    <a:pt x="2050904" y="51636"/>
                  </a:lnTo>
                  <a:lnTo>
                    <a:pt x="2090986" y="29781"/>
                  </a:lnTo>
                  <a:lnTo>
                    <a:pt x="2133336" y="13935"/>
                  </a:lnTo>
                  <a:lnTo>
                    <a:pt x="2177252" y="4156"/>
                  </a:lnTo>
                  <a:lnTo>
                    <a:pt x="2222031" y="501"/>
                  </a:lnTo>
                  <a:lnTo>
                    <a:pt x="2266972" y="3026"/>
                  </a:lnTo>
                  <a:lnTo>
                    <a:pt x="2311372" y="11791"/>
                  </a:lnTo>
                  <a:lnTo>
                    <a:pt x="2354530" y="26851"/>
                  </a:lnTo>
                  <a:lnTo>
                    <a:pt x="2395742" y="48264"/>
                  </a:lnTo>
                  <a:lnTo>
                    <a:pt x="2434308" y="76088"/>
                  </a:lnTo>
                  <a:lnTo>
                    <a:pt x="2471433" y="113144"/>
                  </a:lnTo>
                  <a:close/>
                </a:path>
                <a:path w="2868295" h="2089150">
                  <a:moveTo>
                    <a:pt x="2538081" y="244683"/>
                  </a:moveTo>
                  <a:lnTo>
                    <a:pt x="930764" y="244683"/>
                  </a:lnTo>
                  <a:lnTo>
                    <a:pt x="956126" y="204091"/>
                  </a:lnTo>
                  <a:lnTo>
                    <a:pt x="986023" y="168098"/>
                  </a:lnTo>
                  <a:lnTo>
                    <a:pt x="1019883" y="136878"/>
                  </a:lnTo>
                  <a:lnTo>
                    <a:pt x="1057137" y="110603"/>
                  </a:lnTo>
                  <a:lnTo>
                    <a:pt x="1097216" y="89448"/>
                  </a:lnTo>
                  <a:lnTo>
                    <a:pt x="1139549" y="73584"/>
                  </a:lnTo>
                  <a:lnTo>
                    <a:pt x="1183567" y="63186"/>
                  </a:lnTo>
                  <a:lnTo>
                    <a:pt x="1228700" y="58427"/>
                  </a:lnTo>
                  <a:lnTo>
                    <a:pt x="1274378" y="59479"/>
                  </a:lnTo>
                  <a:lnTo>
                    <a:pt x="1320031" y="66517"/>
                  </a:lnTo>
                  <a:lnTo>
                    <a:pt x="1365090" y="79714"/>
                  </a:lnTo>
                  <a:lnTo>
                    <a:pt x="1408984" y="99243"/>
                  </a:lnTo>
                  <a:lnTo>
                    <a:pt x="1452259" y="126227"/>
                  </a:lnTo>
                  <a:lnTo>
                    <a:pt x="1491168" y="159125"/>
                  </a:lnTo>
                  <a:lnTo>
                    <a:pt x="2504430" y="159125"/>
                  </a:lnTo>
                  <a:lnTo>
                    <a:pt x="2505086" y="160055"/>
                  </a:lnTo>
                  <a:lnTo>
                    <a:pt x="2528472" y="209595"/>
                  </a:lnTo>
                  <a:lnTo>
                    <a:pt x="2538081" y="244683"/>
                  </a:lnTo>
                  <a:close/>
                </a:path>
                <a:path w="2868295" h="2089150">
                  <a:moveTo>
                    <a:pt x="339959" y="1709484"/>
                  </a:moveTo>
                  <a:lnTo>
                    <a:pt x="294497" y="1703849"/>
                  </a:lnTo>
                  <a:lnTo>
                    <a:pt x="251252" y="1691405"/>
                  </a:lnTo>
                  <a:lnTo>
                    <a:pt x="210886" y="1672669"/>
                  </a:lnTo>
                  <a:lnTo>
                    <a:pt x="174058" y="1648157"/>
                  </a:lnTo>
                  <a:lnTo>
                    <a:pt x="141429" y="1618384"/>
                  </a:lnTo>
                  <a:lnTo>
                    <a:pt x="113661" y="1583868"/>
                  </a:lnTo>
                  <a:lnTo>
                    <a:pt x="91413" y="1545125"/>
                  </a:lnTo>
                  <a:lnTo>
                    <a:pt x="75346" y="1502671"/>
                  </a:lnTo>
                  <a:lnTo>
                    <a:pt x="66121" y="1457022"/>
                  </a:lnTo>
                  <a:lnTo>
                    <a:pt x="64638" y="1407008"/>
                  </a:lnTo>
                  <a:lnTo>
                    <a:pt x="71860" y="1358047"/>
                  </a:lnTo>
                  <a:lnTo>
                    <a:pt x="87430" y="1311210"/>
                  </a:lnTo>
                  <a:lnTo>
                    <a:pt x="110992" y="1267566"/>
                  </a:lnTo>
                  <a:lnTo>
                    <a:pt x="142190" y="1228187"/>
                  </a:lnTo>
                  <a:lnTo>
                    <a:pt x="103766" y="1201386"/>
                  </a:lnTo>
                  <a:lnTo>
                    <a:pt x="71025" y="1169644"/>
                  </a:lnTo>
                  <a:lnTo>
                    <a:pt x="44181" y="1133770"/>
                  </a:lnTo>
                  <a:lnTo>
                    <a:pt x="23443" y="1094575"/>
                  </a:lnTo>
                  <a:lnTo>
                    <a:pt x="9026" y="1052868"/>
                  </a:lnTo>
                  <a:lnTo>
                    <a:pt x="1141" y="1009458"/>
                  </a:lnTo>
                  <a:lnTo>
                    <a:pt x="0" y="965156"/>
                  </a:lnTo>
                  <a:lnTo>
                    <a:pt x="5814" y="920769"/>
                  </a:lnTo>
                  <a:lnTo>
                    <a:pt x="18798" y="877109"/>
                  </a:lnTo>
                  <a:lnTo>
                    <a:pt x="39162" y="834985"/>
                  </a:lnTo>
                  <a:lnTo>
                    <a:pt x="65157" y="797785"/>
                  </a:lnTo>
                  <a:lnTo>
                    <a:pt x="96286" y="765495"/>
                  </a:lnTo>
                  <a:lnTo>
                    <a:pt x="131854" y="738560"/>
                  </a:lnTo>
                  <a:lnTo>
                    <a:pt x="171166" y="717426"/>
                  </a:lnTo>
                  <a:lnTo>
                    <a:pt x="213527" y="702541"/>
                  </a:lnTo>
                  <a:lnTo>
                    <a:pt x="258246" y="694339"/>
                  </a:lnTo>
                  <a:lnTo>
                    <a:pt x="260660" y="687850"/>
                  </a:lnTo>
                  <a:lnTo>
                    <a:pt x="256687" y="639536"/>
                  </a:lnTo>
                  <a:lnTo>
                    <a:pt x="257947" y="592040"/>
                  </a:lnTo>
                  <a:lnTo>
                    <a:pt x="264204" y="545667"/>
                  </a:lnTo>
                  <a:lnTo>
                    <a:pt x="275226" y="500721"/>
                  </a:lnTo>
                  <a:lnTo>
                    <a:pt x="290778" y="457509"/>
                  </a:lnTo>
                  <a:lnTo>
                    <a:pt x="310627" y="416334"/>
                  </a:lnTo>
                  <a:lnTo>
                    <a:pt x="334539" y="377502"/>
                  </a:lnTo>
                  <a:lnTo>
                    <a:pt x="362280" y="341317"/>
                  </a:lnTo>
                  <a:lnTo>
                    <a:pt x="393615" y="308086"/>
                  </a:lnTo>
                  <a:lnTo>
                    <a:pt x="428312" y="278113"/>
                  </a:lnTo>
                  <a:lnTo>
                    <a:pt x="466136" y="251703"/>
                  </a:lnTo>
                  <a:lnTo>
                    <a:pt x="506854" y="229161"/>
                  </a:lnTo>
                  <a:lnTo>
                    <a:pt x="550231" y="210793"/>
                  </a:lnTo>
                  <a:lnTo>
                    <a:pt x="596034" y="196903"/>
                  </a:lnTo>
                  <a:lnTo>
                    <a:pt x="644029" y="187796"/>
                  </a:lnTo>
                  <a:lnTo>
                    <a:pt x="693744" y="183867"/>
                  </a:lnTo>
                  <a:lnTo>
                    <a:pt x="743287" y="185421"/>
                  </a:lnTo>
                  <a:lnTo>
                    <a:pt x="792209" y="192368"/>
                  </a:lnTo>
                  <a:lnTo>
                    <a:pt x="840062" y="204620"/>
                  </a:lnTo>
                  <a:lnTo>
                    <a:pt x="886396" y="222088"/>
                  </a:lnTo>
                  <a:lnTo>
                    <a:pt x="930764" y="244683"/>
                  </a:lnTo>
                  <a:lnTo>
                    <a:pt x="2538081" y="244683"/>
                  </a:lnTo>
                  <a:lnTo>
                    <a:pt x="2543031" y="262757"/>
                  </a:lnTo>
                  <a:lnTo>
                    <a:pt x="2588484" y="278387"/>
                  </a:lnTo>
                  <a:lnTo>
                    <a:pt x="2630423" y="299428"/>
                  </a:lnTo>
                  <a:lnTo>
                    <a:pt x="2668549" y="325367"/>
                  </a:lnTo>
                  <a:lnTo>
                    <a:pt x="2702568" y="355688"/>
                  </a:lnTo>
                  <a:lnTo>
                    <a:pt x="2732184" y="389878"/>
                  </a:lnTo>
                  <a:lnTo>
                    <a:pt x="2757100" y="427423"/>
                  </a:lnTo>
                  <a:lnTo>
                    <a:pt x="2777021" y="467808"/>
                  </a:lnTo>
                  <a:lnTo>
                    <a:pt x="2791651" y="510519"/>
                  </a:lnTo>
                  <a:lnTo>
                    <a:pt x="2800695" y="555042"/>
                  </a:lnTo>
                  <a:lnTo>
                    <a:pt x="2803855" y="600862"/>
                  </a:lnTo>
                  <a:lnTo>
                    <a:pt x="2800837" y="647466"/>
                  </a:lnTo>
                  <a:lnTo>
                    <a:pt x="2791342" y="694350"/>
                  </a:lnTo>
                  <a:lnTo>
                    <a:pt x="2775148" y="740523"/>
                  </a:lnTo>
                  <a:lnTo>
                    <a:pt x="2802875" y="780629"/>
                  </a:lnTo>
                  <a:lnTo>
                    <a:pt x="2825636" y="822609"/>
                  </a:lnTo>
                  <a:lnTo>
                    <a:pt x="2843482" y="866083"/>
                  </a:lnTo>
                  <a:lnTo>
                    <a:pt x="2856461" y="910668"/>
                  </a:lnTo>
                  <a:lnTo>
                    <a:pt x="2864625" y="955984"/>
                  </a:lnTo>
                  <a:lnTo>
                    <a:pt x="2868024" y="1001650"/>
                  </a:lnTo>
                  <a:lnTo>
                    <a:pt x="2866708" y="1047283"/>
                  </a:lnTo>
                  <a:lnTo>
                    <a:pt x="2860728" y="1092504"/>
                  </a:lnTo>
                  <a:lnTo>
                    <a:pt x="2850134" y="1136930"/>
                  </a:lnTo>
                  <a:lnTo>
                    <a:pt x="2834977" y="1180181"/>
                  </a:lnTo>
                  <a:lnTo>
                    <a:pt x="2815308" y="1221875"/>
                  </a:lnTo>
                  <a:lnTo>
                    <a:pt x="2791175" y="1261631"/>
                  </a:lnTo>
                  <a:lnTo>
                    <a:pt x="2762631" y="1299068"/>
                  </a:lnTo>
                  <a:lnTo>
                    <a:pt x="2729725" y="1333804"/>
                  </a:lnTo>
                  <a:lnTo>
                    <a:pt x="2692507" y="1365459"/>
                  </a:lnTo>
                  <a:lnTo>
                    <a:pt x="2654478" y="1391464"/>
                  </a:lnTo>
                  <a:lnTo>
                    <a:pt x="2614121" y="1413381"/>
                  </a:lnTo>
                  <a:lnTo>
                    <a:pt x="2571772" y="1431068"/>
                  </a:lnTo>
                  <a:lnTo>
                    <a:pt x="2527766" y="1444386"/>
                  </a:lnTo>
                  <a:lnTo>
                    <a:pt x="2482437" y="1453195"/>
                  </a:lnTo>
                  <a:lnTo>
                    <a:pt x="2479062" y="1500872"/>
                  </a:lnTo>
                  <a:lnTo>
                    <a:pt x="2469964" y="1546734"/>
                  </a:lnTo>
                  <a:lnTo>
                    <a:pt x="2455504" y="1590429"/>
                  </a:lnTo>
                  <a:lnTo>
                    <a:pt x="2436045" y="1631604"/>
                  </a:lnTo>
                  <a:lnTo>
                    <a:pt x="2411949" y="1669904"/>
                  </a:lnTo>
                  <a:lnTo>
                    <a:pt x="2383579" y="1704977"/>
                  </a:lnTo>
                  <a:lnTo>
                    <a:pt x="2380692" y="1707793"/>
                  </a:lnTo>
                  <a:lnTo>
                    <a:pt x="386979" y="1707793"/>
                  </a:lnTo>
                  <a:lnTo>
                    <a:pt x="339959" y="1709484"/>
                  </a:lnTo>
                  <a:close/>
                </a:path>
                <a:path w="2868295" h="2089150">
                  <a:moveTo>
                    <a:pt x="821945" y="1964026"/>
                  </a:moveTo>
                  <a:lnTo>
                    <a:pt x="775670" y="1961066"/>
                  </a:lnTo>
                  <a:lnTo>
                    <a:pt x="729956" y="1953987"/>
                  </a:lnTo>
                  <a:lnTo>
                    <a:pt x="685099" y="1942862"/>
                  </a:lnTo>
                  <a:lnTo>
                    <a:pt x="641392" y="1927764"/>
                  </a:lnTo>
                  <a:lnTo>
                    <a:pt x="599130" y="1908767"/>
                  </a:lnTo>
                  <a:lnTo>
                    <a:pt x="558608" y="1885942"/>
                  </a:lnTo>
                  <a:lnTo>
                    <a:pt x="520119" y="1859363"/>
                  </a:lnTo>
                  <a:lnTo>
                    <a:pt x="483959" y="1829104"/>
                  </a:lnTo>
                  <a:lnTo>
                    <a:pt x="450421" y="1795237"/>
                  </a:lnTo>
                  <a:lnTo>
                    <a:pt x="419800" y="1757835"/>
                  </a:lnTo>
                  <a:lnTo>
                    <a:pt x="392390" y="1716971"/>
                  </a:lnTo>
                  <a:lnTo>
                    <a:pt x="386979" y="1707793"/>
                  </a:lnTo>
                  <a:lnTo>
                    <a:pt x="2380692" y="1707793"/>
                  </a:lnTo>
                  <a:lnTo>
                    <a:pt x="2351298" y="1736468"/>
                  </a:lnTo>
                  <a:lnTo>
                    <a:pt x="2315466" y="1764024"/>
                  </a:lnTo>
                  <a:lnTo>
                    <a:pt x="2300876" y="1772725"/>
                  </a:lnTo>
                  <a:lnTo>
                    <a:pt x="1895676" y="1772725"/>
                  </a:lnTo>
                  <a:lnTo>
                    <a:pt x="1879024" y="1818421"/>
                  </a:lnTo>
                  <a:lnTo>
                    <a:pt x="1857958" y="1861205"/>
                  </a:lnTo>
                  <a:lnTo>
                    <a:pt x="1838961" y="1891198"/>
                  </a:lnTo>
                  <a:lnTo>
                    <a:pt x="1094908" y="1891198"/>
                  </a:lnTo>
                  <a:lnTo>
                    <a:pt x="1051444" y="1914485"/>
                  </a:lnTo>
                  <a:lnTo>
                    <a:pt x="1006776" y="1933215"/>
                  </a:lnTo>
                  <a:lnTo>
                    <a:pt x="961198" y="1947461"/>
                  </a:lnTo>
                  <a:lnTo>
                    <a:pt x="915004" y="1957296"/>
                  </a:lnTo>
                  <a:lnTo>
                    <a:pt x="868488" y="1962794"/>
                  </a:lnTo>
                  <a:lnTo>
                    <a:pt x="821945" y="1964026"/>
                  </a:lnTo>
                  <a:close/>
                </a:path>
                <a:path w="2868295" h="2089150">
                  <a:moveTo>
                    <a:pt x="2095751" y="1830413"/>
                  </a:moveTo>
                  <a:lnTo>
                    <a:pt x="2043071" y="1826387"/>
                  </a:lnTo>
                  <a:lnTo>
                    <a:pt x="1991687" y="1815293"/>
                  </a:lnTo>
                  <a:lnTo>
                    <a:pt x="1942315" y="1797336"/>
                  </a:lnTo>
                  <a:lnTo>
                    <a:pt x="1895676" y="1772725"/>
                  </a:lnTo>
                  <a:lnTo>
                    <a:pt x="2300876" y="1772725"/>
                  </a:lnTo>
                  <a:lnTo>
                    <a:pt x="2276448" y="1787293"/>
                  </a:lnTo>
                  <a:lnTo>
                    <a:pt x="2234605" y="1805919"/>
                  </a:lnTo>
                  <a:lnTo>
                    <a:pt x="2190299" y="1819550"/>
                  </a:lnTo>
                  <a:lnTo>
                    <a:pt x="2143894" y="1827833"/>
                  </a:lnTo>
                  <a:lnTo>
                    <a:pt x="2095751" y="1830413"/>
                  </a:lnTo>
                  <a:close/>
                </a:path>
                <a:path w="2868295" h="2089150">
                  <a:moveTo>
                    <a:pt x="1479456" y="2089036"/>
                  </a:moveTo>
                  <a:lnTo>
                    <a:pt x="1432314" y="2087829"/>
                  </a:lnTo>
                  <a:lnTo>
                    <a:pt x="1384846" y="2081534"/>
                  </a:lnTo>
                  <a:lnTo>
                    <a:pt x="1337391" y="2069971"/>
                  </a:lnTo>
                  <a:lnTo>
                    <a:pt x="1288988" y="2052307"/>
                  </a:lnTo>
                  <a:lnTo>
                    <a:pt x="1243240" y="2029391"/>
                  </a:lnTo>
                  <a:lnTo>
                    <a:pt x="1200552" y="2001523"/>
                  </a:lnTo>
                  <a:lnTo>
                    <a:pt x="1161330" y="1969002"/>
                  </a:lnTo>
                  <a:lnTo>
                    <a:pt x="1125980" y="1932127"/>
                  </a:lnTo>
                  <a:lnTo>
                    <a:pt x="1094908" y="1891198"/>
                  </a:lnTo>
                  <a:lnTo>
                    <a:pt x="1838961" y="1891198"/>
                  </a:lnTo>
                  <a:lnTo>
                    <a:pt x="1803946" y="1937315"/>
                  </a:lnTo>
                  <a:lnTo>
                    <a:pt x="1771681" y="1970277"/>
                  </a:lnTo>
                  <a:lnTo>
                    <a:pt x="1736365" y="1999603"/>
                  </a:lnTo>
                  <a:lnTo>
                    <a:pt x="1698338" y="2025111"/>
                  </a:lnTo>
                  <a:lnTo>
                    <a:pt x="1657940" y="2046620"/>
                  </a:lnTo>
                  <a:lnTo>
                    <a:pt x="1615512" y="2063948"/>
                  </a:lnTo>
                  <a:lnTo>
                    <a:pt x="1571395" y="2076915"/>
                  </a:lnTo>
                  <a:lnTo>
                    <a:pt x="1525930" y="2085338"/>
                  </a:lnTo>
                  <a:lnTo>
                    <a:pt x="1479456" y="20890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889699" y="1786438"/>
              <a:ext cx="2868295" cy="2089150"/>
            </a:xfrm>
            <a:custGeom>
              <a:rect l="l" t="t" r="r" b="b"/>
              <a:pathLst>
                <a:path w="2868295" h="2089150">
                  <a:moveTo>
                    <a:pt x="260660" y="687850"/>
                  </a:moveTo>
                  <a:lnTo>
                    <a:pt x="256687" y="639536"/>
                  </a:lnTo>
                  <a:lnTo>
                    <a:pt x="257947" y="592040"/>
                  </a:lnTo>
                  <a:lnTo>
                    <a:pt x="264204" y="545667"/>
                  </a:lnTo>
                  <a:lnTo>
                    <a:pt x="275226" y="500721"/>
                  </a:lnTo>
                  <a:lnTo>
                    <a:pt x="290778" y="457509"/>
                  </a:lnTo>
                  <a:lnTo>
                    <a:pt x="310627" y="416334"/>
                  </a:lnTo>
                  <a:lnTo>
                    <a:pt x="334539" y="377502"/>
                  </a:lnTo>
                  <a:lnTo>
                    <a:pt x="362280" y="341317"/>
                  </a:lnTo>
                  <a:lnTo>
                    <a:pt x="393615" y="308086"/>
                  </a:lnTo>
                  <a:lnTo>
                    <a:pt x="428312" y="278113"/>
                  </a:lnTo>
                  <a:lnTo>
                    <a:pt x="466136" y="251703"/>
                  </a:lnTo>
                  <a:lnTo>
                    <a:pt x="506854" y="229161"/>
                  </a:lnTo>
                  <a:lnTo>
                    <a:pt x="550231" y="210793"/>
                  </a:lnTo>
                  <a:lnTo>
                    <a:pt x="596034" y="196903"/>
                  </a:lnTo>
                  <a:lnTo>
                    <a:pt x="644029" y="187796"/>
                  </a:lnTo>
                  <a:lnTo>
                    <a:pt x="693744" y="183867"/>
                  </a:lnTo>
                  <a:lnTo>
                    <a:pt x="743287" y="185421"/>
                  </a:lnTo>
                  <a:lnTo>
                    <a:pt x="792209" y="192368"/>
                  </a:lnTo>
                  <a:lnTo>
                    <a:pt x="840062" y="204620"/>
                  </a:lnTo>
                  <a:lnTo>
                    <a:pt x="886396" y="222088"/>
                  </a:lnTo>
                  <a:lnTo>
                    <a:pt x="930764" y="244683"/>
                  </a:lnTo>
                  <a:lnTo>
                    <a:pt x="956126" y="204091"/>
                  </a:lnTo>
                  <a:lnTo>
                    <a:pt x="986023" y="168098"/>
                  </a:lnTo>
                  <a:lnTo>
                    <a:pt x="1019883" y="136878"/>
                  </a:lnTo>
                  <a:lnTo>
                    <a:pt x="1057137" y="110603"/>
                  </a:lnTo>
                  <a:lnTo>
                    <a:pt x="1097216" y="89448"/>
                  </a:lnTo>
                  <a:lnTo>
                    <a:pt x="1139549" y="73584"/>
                  </a:lnTo>
                  <a:lnTo>
                    <a:pt x="1183567" y="63186"/>
                  </a:lnTo>
                  <a:lnTo>
                    <a:pt x="1228700" y="58427"/>
                  </a:lnTo>
                  <a:lnTo>
                    <a:pt x="1274378" y="59479"/>
                  </a:lnTo>
                  <a:lnTo>
                    <a:pt x="1320031" y="66517"/>
                  </a:lnTo>
                  <a:lnTo>
                    <a:pt x="1365090" y="79714"/>
                  </a:lnTo>
                  <a:lnTo>
                    <a:pt x="1408984" y="99243"/>
                  </a:lnTo>
                  <a:lnTo>
                    <a:pt x="1431127" y="111966"/>
                  </a:lnTo>
                  <a:lnTo>
                    <a:pt x="1452259" y="126227"/>
                  </a:lnTo>
                  <a:lnTo>
                    <a:pt x="1472300" y="141966"/>
                  </a:lnTo>
                  <a:lnTo>
                    <a:pt x="1491168" y="159124"/>
                  </a:lnTo>
                  <a:lnTo>
                    <a:pt x="1515516" y="119092"/>
                  </a:lnTo>
                  <a:lnTo>
                    <a:pt x="1545212" y="84384"/>
                  </a:lnTo>
                  <a:lnTo>
                    <a:pt x="1579457" y="55265"/>
                  </a:lnTo>
                  <a:lnTo>
                    <a:pt x="1617452" y="32003"/>
                  </a:lnTo>
                  <a:lnTo>
                    <a:pt x="1658396" y="14860"/>
                  </a:lnTo>
                  <a:lnTo>
                    <a:pt x="1701491" y="4104"/>
                  </a:lnTo>
                  <a:lnTo>
                    <a:pt x="1745938" y="0"/>
                  </a:lnTo>
                  <a:lnTo>
                    <a:pt x="1790937" y="2811"/>
                  </a:lnTo>
                  <a:lnTo>
                    <a:pt x="1835689" y="12806"/>
                  </a:lnTo>
                  <a:lnTo>
                    <a:pt x="1879394" y="30247"/>
                  </a:lnTo>
                  <a:lnTo>
                    <a:pt x="1908100" y="46560"/>
                  </a:lnTo>
                  <a:lnTo>
                    <a:pt x="1934661" y="65950"/>
                  </a:lnTo>
                  <a:lnTo>
                    <a:pt x="1958829" y="88213"/>
                  </a:lnTo>
                  <a:lnTo>
                    <a:pt x="1980355" y="113144"/>
                  </a:lnTo>
                  <a:lnTo>
                    <a:pt x="2013793" y="79442"/>
                  </a:lnTo>
                  <a:lnTo>
                    <a:pt x="2050904" y="51636"/>
                  </a:lnTo>
                  <a:lnTo>
                    <a:pt x="2090986" y="29781"/>
                  </a:lnTo>
                  <a:lnTo>
                    <a:pt x="2133336" y="13935"/>
                  </a:lnTo>
                  <a:lnTo>
                    <a:pt x="2177252" y="4156"/>
                  </a:lnTo>
                  <a:lnTo>
                    <a:pt x="2222031" y="501"/>
                  </a:lnTo>
                  <a:lnTo>
                    <a:pt x="2266972" y="3026"/>
                  </a:lnTo>
                  <a:lnTo>
                    <a:pt x="2311372" y="11791"/>
                  </a:lnTo>
                  <a:lnTo>
                    <a:pt x="2354530" y="26851"/>
                  </a:lnTo>
                  <a:lnTo>
                    <a:pt x="2395742" y="48264"/>
                  </a:lnTo>
                  <a:lnTo>
                    <a:pt x="2434308" y="76088"/>
                  </a:lnTo>
                  <a:lnTo>
                    <a:pt x="2473492" y="115199"/>
                  </a:lnTo>
                  <a:lnTo>
                    <a:pt x="2505086" y="160055"/>
                  </a:lnTo>
                  <a:lnTo>
                    <a:pt x="2528472" y="209595"/>
                  </a:lnTo>
                  <a:lnTo>
                    <a:pt x="2543031" y="262757"/>
                  </a:lnTo>
                  <a:lnTo>
                    <a:pt x="2588484" y="278387"/>
                  </a:lnTo>
                  <a:lnTo>
                    <a:pt x="2630423" y="299428"/>
                  </a:lnTo>
                  <a:lnTo>
                    <a:pt x="2668549" y="325367"/>
                  </a:lnTo>
                  <a:lnTo>
                    <a:pt x="2702568" y="355688"/>
                  </a:lnTo>
                  <a:lnTo>
                    <a:pt x="2732184" y="389878"/>
                  </a:lnTo>
                  <a:lnTo>
                    <a:pt x="2757100" y="427423"/>
                  </a:lnTo>
                  <a:lnTo>
                    <a:pt x="2777021" y="467808"/>
                  </a:lnTo>
                  <a:lnTo>
                    <a:pt x="2791651" y="510519"/>
                  </a:lnTo>
                  <a:lnTo>
                    <a:pt x="2800695" y="555042"/>
                  </a:lnTo>
                  <a:lnTo>
                    <a:pt x="2803855" y="600862"/>
                  </a:lnTo>
                  <a:lnTo>
                    <a:pt x="2800837" y="647466"/>
                  </a:lnTo>
                  <a:lnTo>
                    <a:pt x="2791345" y="694339"/>
                  </a:lnTo>
                  <a:lnTo>
                    <a:pt x="2787904" y="706090"/>
                  </a:lnTo>
                  <a:lnTo>
                    <a:pt x="2784055" y="717711"/>
                  </a:lnTo>
                  <a:lnTo>
                    <a:pt x="2779802" y="729192"/>
                  </a:lnTo>
                  <a:lnTo>
                    <a:pt x="2775148" y="740523"/>
                  </a:lnTo>
                  <a:lnTo>
                    <a:pt x="2802875" y="780629"/>
                  </a:lnTo>
                  <a:lnTo>
                    <a:pt x="2825636" y="822609"/>
                  </a:lnTo>
                  <a:lnTo>
                    <a:pt x="2843482" y="866083"/>
                  </a:lnTo>
                  <a:lnTo>
                    <a:pt x="2856461" y="910668"/>
                  </a:lnTo>
                  <a:lnTo>
                    <a:pt x="2864625" y="955984"/>
                  </a:lnTo>
                  <a:lnTo>
                    <a:pt x="2868024" y="1001650"/>
                  </a:lnTo>
                  <a:lnTo>
                    <a:pt x="2866708" y="1047283"/>
                  </a:lnTo>
                  <a:lnTo>
                    <a:pt x="2860728" y="1092504"/>
                  </a:lnTo>
                  <a:lnTo>
                    <a:pt x="2850134" y="1136930"/>
                  </a:lnTo>
                  <a:lnTo>
                    <a:pt x="2834977" y="1180181"/>
                  </a:lnTo>
                  <a:lnTo>
                    <a:pt x="2815308" y="1221875"/>
                  </a:lnTo>
                  <a:lnTo>
                    <a:pt x="2791175" y="1261631"/>
                  </a:lnTo>
                  <a:lnTo>
                    <a:pt x="2762631" y="1299068"/>
                  </a:lnTo>
                  <a:lnTo>
                    <a:pt x="2729725" y="1333804"/>
                  </a:lnTo>
                  <a:lnTo>
                    <a:pt x="2692507" y="1365459"/>
                  </a:lnTo>
                  <a:lnTo>
                    <a:pt x="2654478" y="1391464"/>
                  </a:lnTo>
                  <a:lnTo>
                    <a:pt x="2614121" y="1413381"/>
                  </a:lnTo>
                  <a:lnTo>
                    <a:pt x="2571772" y="1431068"/>
                  </a:lnTo>
                  <a:lnTo>
                    <a:pt x="2527766" y="1444386"/>
                  </a:lnTo>
                  <a:lnTo>
                    <a:pt x="2482439" y="1453195"/>
                  </a:lnTo>
                  <a:lnTo>
                    <a:pt x="2479062" y="1500872"/>
                  </a:lnTo>
                  <a:lnTo>
                    <a:pt x="2469964" y="1546734"/>
                  </a:lnTo>
                  <a:lnTo>
                    <a:pt x="2455504" y="1590429"/>
                  </a:lnTo>
                  <a:lnTo>
                    <a:pt x="2436045" y="1631604"/>
                  </a:lnTo>
                  <a:lnTo>
                    <a:pt x="2411949" y="1669904"/>
                  </a:lnTo>
                  <a:lnTo>
                    <a:pt x="2383579" y="1704977"/>
                  </a:lnTo>
                  <a:lnTo>
                    <a:pt x="2351298" y="1736468"/>
                  </a:lnTo>
                  <a:lnTo>
                    <a:pt x="2315466" y="1764024"/>
                  </a:lnTo>
                  <a:lnTo>
                    <a:pt x="2276448" y="1787293"/>
                  </a:lnTo>
                  <a:lnTo>
                    <a:pt x="2234605" y="1805919"/>
                  </a:lnTo>
                  <a:lnTo>
                    <a:pt x="2190299" y="1819550"/>
                  </a:lnTo>
                  <a:lnTo>
                    <a:pt x="2143894" y="1827833"/>
                  </a:lnTo>
                  <a:lnTo>
                    <a:pt x="2095751" y="1830413"/>
                  </a:lnTo>
                  <a:lnTo>
                    <a:pt x="2043071" y="1826387"/>
                  </a:lnTo>
                  <a:lnTo>
                    <a:pt x="1991687" y="1815293"/>
                  </a:lnTo>
                  <a:lnTo>
                    <a:pt x="1942315" y="1797336"/>
                  </a:lnTo>
                  <a:lnTo>
                    <a:pt x="1895676" y="1772725"/>
                  </a:lnTo>
                  <a:lnTo>
                    <a:pt x="1879024" y="1818421"/>
                  </a:lnTo>
                  <a:lnTo>
                    <a:pt x="1857958" y="1861205"/>
                  </a:lnTo>
                  <a:lnTo>
                    <a:pt x="1832818" y="1900897"/>
                  </a:lnTo>
                  <a:lnTo>
                    <a:pt x="1803946" y="1937315"/>
                  </a:lnTo>
                  <a:lnTo>
                    <a:pt x="1771681" y="1970277"/>
                  </a:lnTo>
                  <a:lnTo>
                    <a:pt x="1736365" y="1999603"/>
                  </a:lnTo>
                  <a:lnTo>
                    <a:pt x="1698338" y="2025111"/>
                  </a:lnTo>
                  <a:lnTo>
                    <a:pt x="1657940" y="2046620"/>
                  </a:lnTo>
                  <a:lnTo>
                    <a:pt x="1615512" y="2063948"/>
                  </a:lnTo>
                  <a:lnTo>
                    <a:pt x="1571395" y="2076915"/>
                  </a:lnTo>
                  <a:lnTo>
                    <a:pt x="1525930" y="2085338"/>
                  </a:lnTo>
                  <a:lnTo>
                    <a:pt x="1479456" y="2089036"/>
                  </a:lnTo>
                  <a:lnTo>
                    <a:pt x="1432314" y="2087829"/>
                  </a:lnTo>
                  <a:lnTo>
                    <a:pt x="1384846" y="2081534"/>
                  </a:lnTo>
                  <a:lnTo>
                    <a:pt x="1337391" y="2069971"/>
                  </a:lnTo>
                  <a:lnTo>
                    <a:pt x="1288988" y="2052307"/>
                  </a:lnTo>
                  <a:lnTo>
                    <a:pt x="1243240" y="2029391"/>
                  </a:lnTo>
                  <a:lnTo>
                    <a:pt x="1200552" y="2001523"/>
                  </a:lnTo>
                  <a:lnTo>
                    <a:pt x="1161330" y="1969002"/>
                  </a:lnTo>
                  <a:lnTo>
                    <a:pt x="1125980" y="1932127"/>
                  </a:lnTo>
                  <a:lnTo>
                    <a:pt x="1094908" y="1891198"/>
                  </a:lnTo>
                  <a:lnTo>
                    <a:pt x="1051444" y="1914485"/>
                  </a:lnTo>
                  <a:lnTo>
                    <a:pt x="1006776" y="1933215"/>
                  </a:lnTo>
                  <a:lnTo>
                    <a:pt x="961198" y="1947461"/>
                  </a:lnTo>
                  <a:lnTo>
                    <a:pt x="915004" y="1957296"/>
                  </a:lnTo>
                  <a:lnTo>
                    <a:pt x="868488" y="1962794"/>
                  </a:lnTo>
                  <a:lnTo>
                    <a:pt x="821945" y="1964026"/>
                  </a:lnTo>
                  <a:lnTo>
                    <a:pt x="775670" y="1961066"/>
                  </a:lnTo>
                  <a:lnTo>
                    <a:pt x="729956" y="1953987"/>
                  </a:lnTo>
                  <a:lnTo>
                    <a:pt x="685099" y="1942862"/>
                  </a:lnTo>
                  <a:lnTo>
                    <a:pt x="641392" y="1927764"/>
                  </a:lnTo>
                  <a:lnTo>
                    <a:pt x="599130" y="1908767"/>
                  </a:lnTo>
                  <a:lnTo>
                    <a:pt x="558608" y="1885942"/>
                  </a:lnTo>
                  <a:lnTo>
                    <a:pt x="520119" y="1859363"/>
                  </a:lnTo>
                  <a:lnTo>
                    <a:pt x="483959" y="1829104"/>
                  </a:lnTo>
                  <a:lnTo>
                    <a:pt x="450421" y="1795237"/>
                  </a:lnTo>
                  <a:lnTo>
                    <a:pt x="419800" y="1757835"/>
                  </a:lnTo>
                  <a:lnTo>
                    <a:pt x="392390" y="1716971"/>
                  </a:lnTo>
                  <a:lnTo>
                    <a:pt x="390554" y="1713931"/>
                  </a:lnTo>
                  <a:lnTo>
                    <a:pt x="388751" y="1710871"/>
                  </a:lnTo>
                  <a:lnTo>
                    <a:pt x="386979" y="1707793"/>
                  </a:lnTo>
                  <a:lnTo>
                    <a:pt x="339959" y="1709484"/>
                  </a:lnTo>
                  <a:lnTo>
                    <a:pt x="294497" y="1703849"/>
                  </a:lnTo>
                  <a:lnTo>
                    <a:pt x="251252" y="1691405"/>
                  </a:lnTo>
                  <a:lnTo>
                    <a:pt x="210886" y="1672669"/>
                  </a:lnTo>
                  <a:lnTo>
                    <a:pt x="174058" y="1648157"/>
                  </a:lnTo>
                  <a:lnTo>
                    <a:pt x="141429" y="1618384"/>
                  </a:lnTo>
                  <a:lnTo>
                    <a:pt x="113661" y="1583868"/>
                  </a:lnTo>
                  <a:lnTo>
                    <a:pt x="91413" y="1545125"/>
                  </a:lnTo>
                  <a:lnTo>
                    <a:pt x="75346" y="1502671"/>
                  </a:lnTo>
                  <a:lnTo>
                    <a:pt x="66121" y="1457022"/>
                  </a:lnTo>
                  <a:lnTo>
                    <a:pt x="64638" y="1407008"/>
                  </a:lnTo>
                  <a:lnTo>
                    <a:pt x="71860" y="1358047"/>
                  </a:lnTo>
                  <a:lnTo>
                    <a:pt x="87430" y="1311210"/>
                  </a:lnTo>
                  <a:lnTo>
                    <a:pt x="110992" y="1267566"/>
                  </a:lnTo>
                  <a:lnTo>
                    <a:pt x="142190" y="1228187"/>
                  </a:lnTo>
                  <a:lnTo>
                    <a:pt x="103766" y="1201386"/>
                  </a:lnTo>
                  <a:lnTo>
                    <a:pt x="71025" y="1169644"/>
                  </a:lnTo>
                  <a:lnTo>
                    <a:pt x="44181" y="1133770"/>
                  </a:lnTo>
                  <a:lnTo>
                    <a:pt x="23443" y="1094575"/>
                  </a:lnTo>
                  <a:lnTo>
                    <a:pt x="9026" y="1052868"/>
                  </a:lnTo>
                  <a:lnTo>
                    <a:pt x="1141" y="1009458"/>
                  </a:lnTo>
                  <a:lnTo>
                    <a:pt x="0" y="965156"/>
                  </a:lnTo>
                  <a:lnTo>
                    <a:pt x="5814" y="920769"/>
                  </a:lnTo>
                  <a:lnTo>
                    <a:pt x="18798" y="877109"/>
                  </a:lnTo>
                  <a:lnTo>
                    <a:pt x="39162" y="834985"/>
                  </a:lnTo>
                  <a:lnTo>
                    <a:pt x="65157" y="797785"/>
                  </a:lnTo>
                  <a:lnTo>
                    <a:pt x="96286" y="765495"/>
                  </a:lnTo>
                  <a:lnTo>
                    <a:pt x="131854" y="738560"/>
                  </a:lnTo>
                  <a:lnTo>
                    <a:pt x="171166" y="717426"/>
                  </a:lnTo>
                  <a:lnTo>
                    <a:pt x="213527" y="702541"/>
                  </a:lnTo>
                  <a:lnTo>
                    <a:pt x="258242" y="694350"/>
                  </a:lnTo>
                  <a:lnTo>
                    <a:pt x="260660" y="687850"/>
                  </a:lnTo>
                  <a:close/>
                </a:path>
                <a:path w="2868295" h="2089150">
                  <a:moveTo>
                    <a:pt x="313247" y="1258585"/>
                  </a:moveTo>
                  <a:lnTo>
                    <a:pt x="269405" y="1258654"/>
                  </a:lnTo>
                  <a:lnTo>
                    <a:pt x="226302" y="1252143"/>
                  </a:lnTo>
                  <a:lnTo>
                    <a:pt x="184677" y="1239221"/>
                  </a:lnTo>
                  <a:lnTo>
                    <a:pt x="145269" y="1220059"/>
                  </a:lnTo>
                </a:path>
                <a:path w="2868295" h="2089150">
                  <a:moveTo>
                    <a:pt x="461457" y="1680195"/>
                  </a:moveTo>
                  <a:lnTo>
                    <a:pt x="443573" y="1686592"/>
                  </a:lnTo>
                  <a:lnTo>
                    <a:pt x="425323" y="1691808"/>
                  </a:lnTo>
                  <a:lnTo>
                    <a:pt x="406766" y="1695827"/>
                  </a:lnTo>
                  <a:lnTo>
                    <a:pt x="387963" y="1698633"/>
                  </a:lnTo>
                </a:path>
                <a:path w="2868295" h="2089150">
                  <a:moveTo>
                    <a:pt x="1094749" y="1882783"/>
                  </a:moveTo>
                  <a:lnTo>
                    <a:pt x="1081995" y="1862660"/>
                  </a:lnTo>
                  <a:lnTo>
                    <a:pt x="1070348" y="1841905"/>
                  </a:lnTo>
                  <a:lnTo>
                    <a:pt x="1059830" y="1820560"/>
                  </a:lnTo>
                  <a:lnTo>
                    <a:pt x="1050466" y="1798672"/>
                  </a:lnTo>
                </a:path>
                <a:path w="2868295" h="2089150">
                  <a:moveTo>
                    <a:pt x="1913650" y="1673041"/>
                  </a:moveTo>
                  <a:lnTo>
                    <a:pt x="1911074" y="1696439"/>
                  </a:lnTo>
                  <a:lnTo>
                    <a:pt x="1907262" y="1719652"/>
                  </a:lnTo>
                  <a:lnTo>
                    <a:pt x="1902224" y="1742633"/>
                  </a:lnTo>
                  <a:lnTo>
                    <a:pt x="1895968" y="1765332"/>
                  </a:lnTo>
                </a:path>
                <a:path w="2868295" h="2089150">
                  <a:moveTo>
                    <a:pt x="2265242" y="1102789"/>
                  </a:moveTo>
                  <a:lnTo>
                    <a:pt x="2307682" y="1126697"/>
                  </a:lnTo>
                  <a:lnTo>
                    <a:pt x="2346193" y="1155316"/>
                  </a:lnTo>
                  <a:lnTo>
                    <a:pt x="2380479" y="1188172"/>
                  </a:lnTo>
                  <a:lnTo>
                    <a:pt x="2410243" y="1224790"/>
                  </a:lnTo>
                  <a:lnTo>
                    <a:pt x="2435189" y="1264697"/>
                  </a:lnTo>
                  <a:lnTo>
                    <a:pt x="2455019" y="1307417"/>
                  </a:lnTo>
                  <a:lnTo>
                    <a:pt x="2469438" y="1352476"/>
                  </a:lnTo>
                  <a:lnTo>
                    <a:pt x="2478148" y="1399401"/>
                  </a:lnTo>
                  <a:lnTo>
                    <a:pt x="2480854" y="1447716"/>
                  </a:lnTo>
                </a:path>
                <a:path w="2868295" h="2089150">
                  <a:moveTo>
                    <a:pt x="2773798" y="735415"/>
                  </a:moveTo>
                  <a:lnTo>
                    <a:pt x="2755569" y="771733"/>
                  </a:lnTo>
                  <a:lnTo>
                    <a:pt x="2733331" y="805613"/>
                  </a:lnTo>
                  <a:lnTo>
                    <a:pt x="2707324" y="836728"/>
                  </a:lnTo>
                  <a:lnTo>
                    <a:pt x="2677792" y="864754"/>
                  </a:lnTo>
                </a:path>
                <a:path w="2868295" h="2089150">
                  <a:moveTo>
                    <a:pt x="2543426" y="255508"/>
                  </a:moveTo>
                  <a:lnTo>
                    <a:pt x="2545807" y="270675"/>
                  </a:lnTo>
                  <a:lnTo>
                    <a:pt x="2547447" y="285929"/>
                  </a:lnTo>
                  <a:lnTo>
                    <a:pt x="2548344" y="301243"/>
                  </a:lnTo>
                  <a:lnTo>
                    <a:pt x="2548495" y="316592"/>
                  </a:lnTo>
                </a:path>
                <a:path w="2868295" h="2089150">
                  <a:moveTo>
                    <a:pt x="1930294" y="184257"/>
                  </a:moveTo>
                  <a:lnTo>
                    <a:pt x="1940428" y="163499"/>
                  </a:lnTo>
                  <a:lnTo>
                    <a:pt x="1952036" y="143545"/>
                  </a:lnTo>
                  <a:lnTo>
                    <a:pt x="1965068" y="124472"/>
                  </a:lnTo>
                  <a:lnTo>
                    <a:pt x="1979477" y="106357"/>
                  </a:lnTo>
                </a:path>
                <a:path w="2868295" h="2089150">
                  <a:moveTo>
                    <a:pt x="1470280" y="221382"/>
                  </a:moveTo>
                  <a:lnTo>
                    <a:pt x="1474648" y="204058"/>
                  </a:lnTo>
                  <a:lnTo>
                    <a:pt x="1480086" y="187054"/>
                  </a:lnTo>
                  <a:lnTo>
                    <a:pt x="1486576" y="170418"/>
                  </a:lnTo>
                  <a:lnTo>
                    <a:pt x="1494101" y="154198"/>
                  </a:lnTo>
                </a:path>
                <a:path w="2868295" h="2089150">
                  <a:moveTo>
                    <a:pt x="930424" y="244197"/>
                  </a:moveTo>
                  <a:lnTo>
                    <a:pt x="953440" y="258522"/>
                  </a:lnTo>
                  <a:lnTo>
                    <a:pt x="975518" y="274190"/>
                  </a:lnTo>
                  <a:lnTo>
                    <a:pt x="996599" y="291156"/>
                  </a:lnTo>
                  <a:lnTo>
                    <a:pt x="1016622" y="309376"/>
                  </a:lnTo>
                </a:path>
                <a:path w="2868295" h="2089150">
                  <a:moveTo>
                    <a:pt x="275714" y="756442"/>
                  </a:moveTo>
                  <a:lnTo>
                    <a:pt x="270930" y="739530"/>
                  </a:lnTo>
                  <a:lnTo>
                    <a:pt x="266825" y="722450"/>
                  </a:lnTo>
                  <a:lnTo>
                    <a:pt x="263404" y="705222"/>
                  </a:lnTo>
                  <a:lnTo>
                    <a:pt x="260670" y="687867"/>
                  </a:lnTo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405975" y="2259584"/>
            <a:ext cx="1631314" cy="10134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3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sz="3200" spc="-10">
                <a:solidFill>
                  <a:srgbClr val="FFFFFF"/>
                </a:solidFill>
                <a:latin typeface="Verdana"/>
                <a:cs typeface="Verdana"/>
              </a:rPr>
              <a:t>Content</a:t>
            </a:r>
            <a:endParaRPr sz="3200">
              <a:latin typeface="Verdana"/>
              <a:cs typeface="Verdan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7312" y="276368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FFFFFF"/>
                </a:solidFill>
                <a:latin typeface="微软雅黑"/>
                <a:cs typeface="微软雅黑"/>
              </a:rPr>
              <a:t>活动背景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30259" y="1156896"/>
            <a:ext cx="3200400" cy="777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有这么一群人……</a:t>
            </a:r>
            <a:endParaRPr sz="1600">
              <a:latin typeface="微软雅黑"/>
              <a:cs typeface="微软雅黑"/>
            </a:endParaRPr>
          </a:p>
          <a:p>
            <a:pPr marL="1663064">
              <a:lnSpc>
                <a:spcPct val="100000"/>
              </a:lnSpc>
              <a:spcBef>
                <a:spcPts val="1600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他们要放肆！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5659" y="2283347"/>
            <a:ext cx="6639559" cy="2482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FFFFFF"/>
                </a:solidFill>
                <a:latin typeface="微软雅黑"/>
                <a:cs typeface="微软雅黑"/>
              </a:rPr>
              <a:t>他们要疯狂！</a:t>
            </a:r>
            <a:endParaRPr sz="2800">
              <a:latin typeface="微软雅黑"/>
              <a:cs typeface="微软雅黑"/>
            </a:endParaRPr>
          </a:p>
          <a:p>
            <a:pPr marL="939800">
              <a:lnSpc>
                <a:spcPct val="100000"/>
              </a:lnSpc>
              <a:spcBef>
                <a:spcPts val="2975"/>
              </a:spcBef>
            </a:pP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他们是仔细旳！</a:t>
            </a:r>
            <a:endParaRPr sz="3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100">
              <a:latin typeface="微软雅黑"/>
              <a:cs typeface="微软雅黑"/>
            </a:endParaRPr>
          </a:p>
          <a:p>
            <a:pPr marL="1819275">
              <a:lnSpc>
                <a:spcPct val="100000"/>
              </a:lnSpc>
            </a:pPr>
            <a:r>
              <a:rPr sz="3600" b="1">
                <a:solidFill>
                  <a:srgbClr val="FFFFFF"/>
                </a:solidFill>
                <a:latin typeface="微软雅黑"/>
                <a:cs typeface="微软雅黑"/>
              </a:rPr>
              <a:t>他们就是</a:t>
            </a:r>
            <a:r>
              <a:rPr sz="4400" b="1" spc="-10">
                <a:solidFill>
                  <a:srgbClr val="FFFF00"/>
                </a:solidFill>
                <a:latin typeface="微软雅黑"/>
                <a:cs typeface="微软雅黑"/>
              </a:rPr>
              <a:t>FUNK</a:t>
            </a:r>
            <a:r>
              <a:rPr sz="3600" b="1" spc="-20">
                <a:solidFill>
                  <a:srgbClr val="FFFFFF"/>
                </a:solidFill>
                <a:latin typeface="微软雅黑"/>
                <a:cs typeface="微软雅黑"/>
              </a:rPr>
              <a:t>一族！</a:t>
            </a:r>
            <a:endParaRPr sz="36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4572000" y="660399"/>
            <a:ext cx="3972762" cy="30116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rect l="l" t="t" r="r" b="b"/>
            <a:pathLst>
              <a:path w="9144000" h="5143500">
                <a:moveTo>
                  <a:pt x="9144000" y="5143500"/>
                </a:moveTo>
                <a:lnTo>
                  <a:pt x="0" y="51435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514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238819" y="182786"/>
            <a:ext cx="1682114" cy="601980"/>
            <a:chOff x="238819" y="182786"/>
            <a:chExt cx="1682114" cy="601980"/>
          </a:xfrm>
        </p:grpSpPr>
        <p:sp>
          <p:nvSpPr>
            <p:cNvPr id="4" name="object 4"/>
            <p:cNvSpPr/>
            <p:nvPr/>
          </p:nvSpPr>
          <p:spPr>
            <a:xfrm>
              <a:off x="251519" y="195486"/>
              <a:ext cx="1656714" cy="576580"/>
            </a:xfrm>
            <a:custGeom>
              <a:rect l="l" t="t" r="r" b="b"/>
              <a:pathLst>
                <a:path w="1656714" h="576580">
                  <a:moveTo>
                    <a:pt x="96012" y="576063"/>
                  </a:moveTo>
                  <a:lnTo>
                    <a:pt x="58640" y="568518"/>
                  </a:lnTo>
                  <a:lnTo>
                    <a:pt x="28121" y="547942"/>
                  </a:lnTo>
                  <a:lnTo>
                    <a:pt x="7545" y="517423"/>
                  </a:lnTo>
                  <a:lnTo>
                    <a:pt x="0" y="480051"/>
                  </a:lnTo>
                  <a:lnTo>
                    <a:pt x="0" y="96012"/>
                  </a:lnTo>
                  <a:lnTo>
                    <a:pt x="7545" y="58640"/>
                  </a:lnTo>
                  <a:lnTo>
                    <a:pt x="28121" y="28121"/>
                  </a:lnTo>
                  <a:lnTo>
                    <a:pt x="58640" y="7545"/>
                  </a:lnTo>
                  <a:lnTo>
                    <a:pt x="96012" y="0"/>
                  </a:lnTo>
                  <a:lnTo>
                    <a:pt x="1560171" y="0"/>
                  </a:lnTo>
                  <a:lnTo>
                    <a:pt x="1597543" y="7545"/>
                  </a:lnTo>
                  <a:lnTo>
                    <a:pt x="1648638" y="58640"/>
                  </a:lnTo>
                  <a:lnTo>
                    <a:pt x="1656183" y="96012"/>
                  </a:lnTo>
                  <a:lnTo>
                    <a:pt x="1656184" y="480051"/>
                  </a:lnTo>
                  <a:lnTo>
                    <a:pt x="1648638" y="517423"/>
                  </a:lnTo>
                  <a:lnTo>
                    <a:pt x="1628062" y="547942"/>
                  </a:lnTo>
                  <a:lnTo>
                    <a:pt x="1597543" y="568518"/>
                  </a:lnTo>
                  <a:lnTo>
                    <a:pt x="1560171" y="576063"/>
                  </a:lnTo>
                  <a:lnTo>
                    <a:pt x="96012" y="576063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51519" y="195486"/>
              <a:ext cx="1656714" cy="576580"/>
            </a:xfrm>
            <a:custGeom>
              <a:rect l="l" t="t" r="r" b="b"/>
              <a:pathLst>
                <a:path w="1656714" h="576580">
                  <a:moveTo>
                    <a:pt x="0" y="96012"/>
                  </a:moveTo>
                  <a:lnTo>
                    <a:pt x="7545" y="58640"/>
                  </a:lnTo>
                  <a:lnTo>
                    <a:pt x="28121" y="28121"/>
                  </a:lnTo>
                  <a:lnTo>
                    <a:pt x="58640" y="7545"/>
                  </a:lnTo>
                  <a:lnTo>
                    <a:pt x="96012" y="0"/>
                  </a:lnTo>
                  <a:lnTo>
                    <a:pt x="1560171" y="0"/>
                  </a:lnTo>
                  <a:lnTo>
                    <a:pt x="1597543" y="7545"/>
                  </a:lnTo>
                  <a:lnTo>
                    <a:pt x="1628062" y="28121"/>
                  </a:lnTo>
                  <a:lnTo>
                    <a:pt x="1648638" y="58640"/>
                  </a:lnTo>
                  <a:lnTo>
                    <a:pt x="1656183" y="96012"/>
                  </a:lnTo>
                  <a:lnTo>
                    <a:pt x="1656184" y="480051"/>
                  </a:lnTo>
                  <a:lnTo>
                    <a:pt x="1648638" y="517423"/>
                  </a:lnTo>
                  <a:lnTo>
                    <a:pt x="1628062" y="547942"/>
                  </a:lnTo>
                  <a:lnTo>
                    <a:pt x="1597543" y="568518"/>
                  </a:lnTo>
                  <a:lnTo>
                    <a:pt x="1560171" y="576063"/>
                  </a:lnTo>
                  <a:lnTo>
                    <a:pt x="96012" y="576063"/>
                  </a:lnTo>
                  <a:lnTo>
                    <a:pt x="58640" y="568518"/>
                  </a:lnTo>
                  <a:lnTo>
                    <a:pt x="28121" y="547942"/>
                  </a:lnTo>
                  <a:lnTo>
                    <a:pt x="7545" y="517423"/>
                  </a:lnTo>
                  <a:lnTo>
                    <a:pt x="0" y="480051"/>
                  </a:lnTo>
                  <a:lnTo>
                    <a:pt x="0" y="96012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活动规划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143500"/>
            <a:chExt cx="9144000" cy="51435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4499610" cy="5143500"/>
            </a:xfrm>
            <a:custGeom>
              <a:rect l="l" t="t" r="r" b="b"/>
              <a:pathLst>
                <a:path w="4499610" h="5143500">
                  <a:moveTo>
                    <a:pt x="0" y="5143500"/>
                  </a:moveTo>
                  <a:lnTo>
                    <a:pt x="0" y="0"/>
                  </a:lnTo>
                  <a:lnTo>
                    <a:pt x="4499416" y="0"/>
                  </a:lnTo>
                  <a:lnTo>
                    <a:pt x="4499416" y="5143500"/>
                  </a:lnTo>
                  <a:lnTo>
                    <a:pt x="0" y="5143500"/>
                  </a:lnTo>
                  <a:close/>
                </a:path>
              </a:pathLst>
            </a:custGeom>
            <a:solidFill>
              <a:srgbClr val="FFFFFF">
                <a:alpha val="9607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499416" y="0"/>
              <a:ext cx="4645025" cy="5143500"/>
            </a:xfrm>
            <a:custGeom>
              <a:rect l="l" t="t" r="r" b="b"/>
              <a:pathLst>
                <a:path w="4645025" h="5143500">
                  <a:moveTo>
                    <a:pt x="0" y="0"/>
                  </a:moveTo>
                  <a:lnTo>
                    <a:pt x="4644583" y="0"/>
                  </a:lnTo>
                  <a:lnTo>
                    <a:pt x="4644583" y="5143500"/>
                  </a:lnTo>
                  <a:lnTo>
                    <a:pt x="0" y="51435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338966" y="533610"/>
            <a:ext cx="362331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473075" algn="just">
              <a:lnSpc>
                <a:spcPct val="150000"/>
              </a:lnSpc>
              <a:spcBef>
                <a:spcPts val="100"/>
              </a:spcBef>
            </a:pPr>
            <a:r>
              <a:rPr sz="1800">
                <a:latin typeface="微软雅黑"/>
                <a:cs typeface="微软雅黑"/>
              </a:rPr>
              <a:t>这里，有高端旳</a:t>
            </a:r>
            <a:r>
              <a:rPr sz="2400" b="1">
                <a:solidFill>
                  <a:srgbClr val="FF6600"/>
                </a:solidFill>
                <a:latin typeface="微软雅黑"/>
                <a:cs typeface="微软雅黑"/>
              </a:rPr>
              <a:t>豪车</a:t>
            </a:r>
            <a:r>
              <a:rPr sz="1800" spc="-15">
                <a:latin typeface="微软雅黑"/>
                <a:cs typeface="微软雅黑"/>
              </a:rPr>
              <a:t>；这里，</a:t>
            </a:r>
            <a:r>
              <a:rPr sz="1800">
                <a:latin typeface="微软雅黑"/>
                <a:cs typeface="微软雅黑"/>
              </a:rPr>
              <a:t>这里，有精致旳</a:t>
            </a:r>
            <a:r>
              <a:rPr sz="2400" b="1">
                <a:solidFill>
                  <a:srgbClr val="FF6600"/>
                </a:solidFill>
                <a:latin typeface="微软雅黑"/>
                <a:cs typeface="微软雅黑"/>
              </a:rPr>
              <a:t>美食</a:t>
            </a:r>
            <a:r>
              <a:rPr sz="1800" spc="-10">
                <a:latin typeface="微软雅黑"/>
                <a:cs typeface="微软雅黑"/>
              </a:rPr>
              <a:t>；这里，有优</a:t>
            </a:r>
            <a:r>
              <a:rPr sz="1800">
                <a:latin typeface="微软雅黑"/>
                <a:cs typeface="微软雅黑"/>
              </a:rPr>
              <a:t>雅旳</a:t>
            </a:r>
            <a:r>
              <a:rPr sz="2400" b="1">
                <a:solidFill>
                  <a:srgbClr val="FF6600"/>
                </a:solidFill>
                <a:latin typeface="微软雅黑"/>
                <a:cs typeface="微软雅黑"/>
              </a:rPr>
              <a:t>红酒</a:t>
            </a:r>
            <a:r>
              <a:rPr sz="1800" spc="-50">
                <a:latin typeface="微软雅黑"/>
                <a:cs typeface="微软雅黑"/>
              </a:rPr>
              <a:t>。</a:t>
            </a:r>
            <a:endParaRPr sz="18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0" y="2870200"/>
            <a:ext cx="9010650" cy="2273300"/>
            <a:chOff x="0" y="2870200"/>
            <a:chExt cx="9010650" cy="2273300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72000" y="2870200"/>
              <a:ext cx="4438408" cy="22733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2870200"/>
              <a:ext cx="4493336" cy="2273300"/>
            </a:xfrm>
            <a:prstGeom prst="rect">
              <a:avLst/>
            </a:prstGeom>
          </p:spPr>
        </p:pic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4766410" y="329011"/>
            <a:ext cx="4368165" cy="1671320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621030">
              <a:lnSpc>
                <a:spcPct val="100000"/>
              </a:lnSpc>
              <a:spcBef>
                <a:spcPts val="1540"/>
              </a:spcBef>
            </a:pPr>
            <a:r>
              <a:rPr sz="1800"/>
              <a:t>尽享</a:t>
            </a:r>
            <a:r>
              <a:rPr>
                <a:solidFill>
                  <a:srgbClr val="FF6600"/>
                </a:solidFill>
              </a:rPr>
              <a:t>放肆之夜</a:t>
            </a:r>
            <a:r>
              <a:rPr sz="1800" spc="-10"/>
              <a:t>，音乐连台不断歇。</a:t>
            </a:r>
            <a:endParaRPr sz="1800"/>
          </a:p>
          <a:p>
            <a:pPr marL="12700" marR="80010">
              <a:lnSpc>
                <a:spcPct val="150000"/>
              </a:lnSpc>
            </a:pPr>
            <a:r>
              <a:rPr>
                <a:solidFill>
                  <a:srgbClr val="FF6600"/>
                </a:solidFill>
              </a:rPr>
              <a:t>互动游戏</a:t>
            </a:r>
            <a:r>
              <a:rPr sz="1800"/>
              <a:t>旳热情，</a:t>
            </a:r>
            <a:r>
              <a:rPr>
                <a:solidFill>
                  <a:srgbClr val="FF6600"/>
                </a:solidFill>
              </a:rPr>
              <a:t>花式调酒</a:t>
            </a:r>
            <a:r>
              <a:rPr sz="1800" spc="-15"/>
              <a:t>旳风采，</a:t>
            </a:r>
            <a:r>
              <a:rPr sz="1800" spc="-50"/>
              <a:t> </a:t>
            </a:r>
            <a:r>
              <a:rPr spc="-10">
                <a:solidFill>
                  <a:srgbClr val="FF6600"/>
                </a:solidFill>
              </a:rPr>
              <a:t>DJ</a:t>
            </a:r>
            <a:r>
              <a:rPr>
                <a:solidFill>
                  <a:srgbClr val="FF6600"/>
                </a:solidFill>
              </a:rPr>
              <a:t>秀</a:t>
            </a:r>
            <a:r>
              <a:rPr sz="1800"/>
              <a:t>旳狂欢，</a:t>
            </a:r>
            <a:r>
              <a:rPr>
                <a:solidFill>
                  <a:srgbClr val="FF6600"/>
                </a:solidFill>
              </a:rPr>
              <a:t>泡泡趴</a:t>
            </a:r>
            <a:r>
              <a:rPr sz="1800" spc="-10"/>
              <a:t>旳性感，一样都</a:t>
            </a:r>
            <a:endParaRPr sz="1800"/>
          </a:p>
        </p:txBody>
      </p:sp>
      <p:sp>
        <p:nvSpPr>
          <p:cNvPr id="10" name="object 10"/>
          <p:cNvSpPr txBox="1"/>
          <p:nvPr/>
        </p:nvSpPr>
        <p:spPr>
          <a:xfrm>
            <a:off x="4766410" y="2128154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FFFFFF"/>
                </a:solidFill>
                <a:latin typeface="微软雅黑"/>
                <a:cs typeface="微软雅黑"/>
              </a:rPr>
              <a:t>不能少。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38819" y="182786"/>
            <a:ext cx="1682114" cy="601980"/>
            <a:chOff x="238819" y="182786"/>
            <a:chExt cx="1682114" cy="601980"/>
          </a:xfrm>
        </p:grpSpPr>
        <p:sp>
          <p:nvSpPr>
            <p:cNvPr id="3" name="object 3"/>
            <p:cNvSpPr/>
            <p:nvPr/>
          </p:nvSpPr>
          <p:spPr>
            <a:xfrm>
              <a:off x="251519" y="195486"/>
              <a:ext cx="1656714" cy="576580"/>
            </a:xfrm>
            <a:custGeom>
              <a:rect l="l" t="t" r="r" b="b"/>
              <a:pathLst>
                <a:path w="1656714" h="576580">
                  <a:moveTo>
                    <a:pt x="96012" y="576063"/>
                  </a:moveTo>
                  <a:lnTo>
                    <a:pt x="58640" y="568518"/>
                  </a:lnTo>
                  <a:lnTo>
                    <a:pt x="28121" y="547942"/>
                  </a:lnTo>
                  <a:lnTo>
                    <a:pt x="7545" y="517423"/>
                  </a:lnTo>
                  <a:lnTo>
                    <a:pt x="0" y="480051"/>
                  </a:lnTo>
                  <a:lnTo>
                    <a:pt x="0" y="96012"/>
                  </a:lnTo>
                  <a:lnTo>
                    <a:pt x="7545" y="58640"/>
                  </a:lnTo>
                  <a:lnTo>
                    <a:pt x="28121" y="28121"/>
                  </a:lnTo>
                  <a:lnTo>
                    <a:pt x="58640" y="7545"/>
                  </a:lnTo>
                  <a:lnTo>
                    <a:pt x="96012" y="0"/>
                  </a:lnTo>
                  <a:lnTo>
                    <a:pt x="1560171" y="0"/>
                  </a:lnTo>
                  <a:lnTo>
                    <a:pt x="1597543" y="7545"/>
                  </a:lnTo>
                  <a:lnTo>
                    <a:pt x="1648638" y="58640"/>
                  </a:lnTo>
                  <a:lnTo>
                    <a:pt x="1656183" y="96012"/>
                  </a:lnTo>
                  <a:lnTo>
                    <a:pt x="1656184" y="480051"/>
                  </a:lnTo>
                  <a:lnTo>
                    <a:pt x="1648638" y="517423"/>
                  </a:lnTo>
                  <a:lnTo>
                    <a:pt x="1628062" y="547942"/>
                  </a:lnTo>
                  <a:lnTo>
                    <a:pt x="1597543" y="568518"/>
                  </a:lnTo>
                  <a:lnTo>
                    <a:pt x="1560171" y="576063"/>
                  </a:lnTo>
                  <a:lnTo>
                    <a:pt x="96012" y="576063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51519" y="195486"/>
              <a:ext cx="1656714" cy="576580"/>
            </a:xfrm>
            <a:custGeom>
              <a:rect l="l" t="t" r="r" b="b"/>
              <a:pathLst>
                <a:path w="1656714" h="576580">
                  <a:moveTo>
                    <a:pt x="0" y="96012"/>
                  </a:moveTo>
                  <a:lnTo>
                    <a:pt x="7545" y="58640"/>
                  </a:lnTo>
                  <a:lnTo>
                    <a:pt x="28121" y="28121"/>
                  </a:lnTo>
                  <a:lnTo>
                    <a:pt x="58640" y="7545"/>
                  </a:lnTo>
                  <a:lnTo>
                    <a:pt x="96012" y="0"/>
                  </a:lnTo>
                  <a:lnTo>
                    <a:pt x="1560171" y="0"/>
                  </a:lnTo>
                  <a:lnTo>
                    <a:pt x="1597543" y="7545"/>
                  </a:lnTo>
                  <a:lnTo>
                    <a:pt x="1628062" y="28121"/>
                  </a:lnTo>
                  <a:lnTo>
                    <a:pt x="1648638" y="58640"/>
                  </a:lnTo>
                  <a:lnTo>
                    <a:pt x="1656183" y="96012"/>
                  </a:lnTo>
                  <a:lnTo>
                    <a:pt x="1656184" y="480051"/>
                  </a:lnTo>
                  <a:lnTo>
                    <a:pt x="1648638" y="517423"/>
                  </a:lnTo>
                  <a:lnTo>
                    <a:pt x="1628062" y="547942"/>
                  </a:lnTo>
                  <a:lnTo>
                    <a:pt x="1597543" y="568518"/>
                  </a:lnTo>
                  <a:lnTo>
                    <a:pt x="1560171" y="576063"/>
                  </a:lnTo>
                  <a:lnTo>
                    <a:pt x="96012" y="576063"/>
                  </a:lnTo>
                  <a:lnTo>
                    <a:pt x="58640" y="568518"/>
                  </a:lnTo>
                  <a:lnTo>
                    <a:pt x="28121" y="547942"/>
                  </a:lnTo>
                  <a:lnTo>
                    <a:pt x="7545" y="517423"/>
                  </a:lnTo>
                  <a:lnTo>
                    <a:pt x="0" y="480051"/>
                  </a:lnTo>
                  <a:lnTo>
                    <a:pt x="0" y="96012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活动规划</a:t>
            </a:r>
          </a:p>
        </p:txBody>
      </p:sp>
      <p:sp>
        <p:nvSpPr>
          <p:cNvPr id="6" name="object 6"/>
          <p:cNvSpPr/>
          <p:nvPr/>
        </p:nvSpPr>
        <p:spPr>
          <a:xfrm>
            <a:off x="755576" y="1059582"/>
            <a:ext cx="7787005" cy="3715385"/>
          </a:xfrm>
          <a:custGeom>
            <a:rect l="l" t="t" r="r" b="b"/>
            <a:pathLst>
              <a:path w="7787005" h="3715385">
                <a:moveTo>
                  <a:pt x="7786742" y="3714776"/>
                </a:moveTo>
                <a:lnTo>
                  <a:pt x="0" y="3714776"/>
                </a:lnTo>
                <a:lnTo>
                  <a:pt x="0" y="0"/>
                </a:lnTo>
                <a:lnTo>
                  <a:pt x="7786742" y="0"/>
                </a:lnTo>
                <a:lnTo>
                  <a:pt x="7786742" y="371477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289162" y="1153683"/>
            <a:ext cx="508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solidFill>
                  <a:srgbClr val="0033CC"/>
                </a:solidFill>
                <a:latin typeface="微软雅黑"/>
                <a:cs typeface="微软雅黑"/>
              </a:rPr>
              <a:t>x</a:t>
            </a:r>
            <a:r>
              <a:rPr sz="1200" b="1">
                <a:solidFill>
                  <a:srgbClr val="0033CC"/>
                </a:solidFill>
                <a:latin typeface="微软雅黑"/>
                <a:cs typeface="微软雅黑"/>
              </a:rPr>
              <a:t>月</a:t>
            </a:r>
            <a:r>
              <a:rPr sz="1200" b="1" spc="-10">
                <a:solidFill>
                  <a:srgbClr val="0033CC"/>
                </a:solidFill>
                <a:latin typeface="微软雅黑"/>
                <a:cs typeface="微软雅黑"/>
              </a:rPr>
              <a:t>x</a:t>
            </a:r>
            <a:r>
              <a:rPr sz="1200" b="1" spc="-50">
                <a:solidFill>
                  <a:srgbClr val="0033CC"/>
                </a:solidFill>
                <a:latin typeface="微软雅黑"/>
                <a:cs typeface="微软雅黑"/>
              </a:rPr>
              <a:t>日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095880" y="1153683"/>
            <a:ext cx="508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solidFill>
                  <a:srgbClr val="0033CC"/>
                </a:solidFill>
                <a:latin typeface="微软雅黑"/>
                <a:cs typeface="微软雅黑"/>
              </a:rPr>
              <a:t>x</a:t>
            </a:r>
            <a:r>
              <a:rPr sz="1200" b="1">
                <a:solidFill>
                  <a:srgbClr val="0033CC"/>
                </a:solidFill>
                <a:latin typeface="微软雅黑"/>
                <a:cs typeface="微软雅黑"/>
              </a:rPr>
              <a:t>月</a:t>
            </a:r>
            <a:r>
              <a:rPr sz="1200" b="1" spc="-10">
                <a:solidFill>
                  <a:srgbClr val="0033CC"/>
                </a:solidFill>
                <a:latin typeface="微软雅黑"/>
                <a:cs typeface="微软雅黑"/>
              </a:rPr>
              <a:t>x</a:t>
            </a:r>
            <a:r>
              <a:rPr sz="1200" b="1" spc="-50">
                <a:solidFill>
                  <a:srgbClr val="0033CC"/>
                </a:solidFill>
                <a:latin typeface="微软雅黑"/>
                <a:cs typeface="微软雅黑"/>
              </a:rPr>
              <a:t>日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902598" y="1153683"/>
            <a:ext cx="508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solidFill>
                  <a:srgbClr val="0033CC"/>
                </a:solidFill>
                <a:latin typeface="微软雅黑"/>
                <a:cs typeface="微软雅黑"/>
              </a:rPr>
              <a:t>x</a:t>
            </a:r>
            <a:r>
              <a:rPr sz="1200" b="1">
                <a:solidFill>
                  <a:srgbClr val="0033CC"/>
                </a:solidFill>
                <a:latin typeface="微软雅黑"/>
                <a:cs typeface="微软雅黑"/>
              </a:rPr>
              <a:t>月</a:t>
            </a:r>
            <a:r>
              <a:rPr sz="1200" b="1" spc="-10">
                <a:solidFill>
                  <a:srgbClr val="0033CC"/>
                </a:solidFill>
                <a:latin typeface="微软雅黑"/>
                <a:cs typeface="微软雅黑"/>
              </a:rPr>
              <a:t>x</a:t>
            </a:r>
            <a:r>
              <a:rPr sz="1200" b="1" spc="-50">
                <a:solidFill>
                  <a:srgbClr val="0033CC"/>
                </a:solidFill>
                <a:latin typeface="微软雅黑"/>
                <a:cs typeface="微软雅黑"/>
              </a:rPr>
              <a:t>日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709316" y="1153683"/>
            <a:ext cx="508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solidFill>
                  <a:srgbClr val="0033CC"/>
                </a:solidFill>
                <a:latin typeface="微软雅黑"/>
                <a:cs typeface="微软雅黑"/>
              </a:rPr>
              <a:t>x</a:t>
            </a:r>
            <a:r>
              <a:rPr sz="1200" b="1">
                <a:solidFill>
                  <a:srgbClr val="0033CC"/>
                </a:solidFill>
                <a:latin typeface="微软雅黑"/>
                <a:cs typeface="微软雅黑"/>
              </a:rPr>
              <a:t>月</a:t>
            </a:r>
            <a:r>
              <a:rPr sz="1200" b="1" spc="-10">
                <a:solidFill>
                  <a:srgbClr val="0033CC"/>
                </a:solidFill>
                <a:latin typeface="微软雅黑"/>
                <a:cs typeface="微软雅黑"/>
              </a:rPr>
              <a:t>x</a:t>
            </a:r>
            <a:r>
              <a:rPr sz="1200" b="1" spc="-50">
                <a:solidFill>
                  <a:srgbClr val="0033CC"/>
                </a:solidFill>
                <a:latin typeface="微软雅黑"/>
                <a:cs typeface="微软雅黑"/>
              </a:rPr>
              <a:t>日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322752" y="1153683"/>
            <a:ext cx="508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solidFill>
                  <a:srgbClr val="0033CC"/>
                </a:solidFill>
                <a:latin typeface="微软雅黑"/>
                <a:cs typeface="微软雅黑"/>
              </a:rPr>
              <a:t>x</a:t>
            </a:r>
            <a:r>
              <a:rPr sz="1200" b="1">
                <a:solidFill>
                  <a:srgbClr val="0033CC"/>
                </a:solidFill>
                <a:latin typeface="微软雅黑"/>
                <a:cs typeface="微软雅黑"/>
              </a:rPr>
              <a:t>月</a:t>
            </a:r>
            <a:r>
              <a:rPr sz="1200" b="1" spc="-10">
                <a:solidFill>
                  <a:srgbClr val="0033CC"/>
                </a:solidFill>
                <a:latin typeface="微软雅黑"/>
                <a:cs typeface="微软雅黑"/>
              </a:rPr>
              <a:t>x</a:t>
            </a:r>
            <a:r>
              <a:rPr sz="1200" b="1" spc="-50">
                <a:solidFill>
                  <a:srgbClr val="0033CC"/>
                </a:solidFill>
                <a:latin typeface="微软雅黑"/>
                <a:cs typeface="微软雅黑"/>
              </a:rPr>
              <a:t>日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620926" y="1153683"/>
            <a:ext cx="508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0">
                <a:solidFill>
                  <a:srgbClr val="0033CC"/>
                </a:solidFill>
                <a:latin typeface="微软雅黑"/>
                <a:cs typeface="微软雅黑"/>
              </a:rPr>
              <a:t>x</a:t>
            </a:r>
            <a:r>
              <a:rPr sz="1200" b="1">
                <a:solidFill>
                  <a:srgbClr val="0033CC"/>
                </a:solidFill>
                <a:latin typeface="微软雅黑"/>
                <a:cs typeface="微软雅黑"/>
              </a:rPr>
              <a:t>月</a:t>
            </a:r>
            <a:r>
              <a:rPr sz="1200" b="1" spc="-10">
                <a:solidFill>
                  <a:srgbClr val="0033CC"/>
                </a:solidFill>
                <a:latin typeface="微软雅黑"/>
                <a:cs typeface="微软雅黑"/>
              </a:rPr>
              <a:t>x</a:t>
            </a:r>
            <a:r>
              <a:rPr sz="1200" b="1" spc="-50">
                <a:solidFill>
                  <a:srgbClr val="0033CC"/>
                </a:solidFill>
                <a:latin typeface="微软雅黑"/>
                <a:cs typeface="微软雅黑"/>
              </a:rPr>
              <a:t>日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461237" y="2859384"/>
            <a:ext cx="172973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微软雅黑"/>
                <a:cs typeface="微软雅黑"/>
              </a:rPr>
              <a:t>连续旳品牌</a:t>
            </a:r>
            <a:r>
              <a:rPr sz="1800">
                <a:latin typeface="Verdana"/>
                <a:cs typeface="Verdana"/>
              </a:rPr>
              <a:t>/</a:t>
            </a:r>
            <a:r>
              <a:rPr sz="1800" spc="-25">
                <a:latin typeface="微软雅黑"/>
                <a:cs typeface="微软雅黑"/>
              </a:rPr>
              <a:t>产品</a:t>
            </a:r>
            <a:endParaRPr sz="1800">
              <a:latin typeface="微软雅黑"/>
              <a:cs typeface="微软雅黑"/>
            </a:endParaRPr>
          </a:p>
        </p:txBody>
      </p:sp>
      <p:graphicFrame>
        <p:nvGraphicFramePr>
          <p:cNvPr id="14" name="object 14"/>
          <p:cNvGraphicFramePr>
            <a:graphicFrameLocks noGrp="1"/>
          </p:cNvGraphicFramePr>
          <p:nvPr/>
        </p:nvGraphicFramePr>
        <p:xfrm>
          <a:off x="1101228" y="1492153"/>
          <a:ext cx="7181850" cy="14179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8910"/>
                <a:gridCol w="155575"/>
                <a:gridCol w="839469"/>
                <a:gridCol w="60325"/>
                <a:gridCol w="996315"/>
                <a:gridCol w="83185"/>
                <a:gridCol w="1903095"/>
                <a:gridCol w="1346200"/>
                <a:gridCol w="1143634"/>
                <a:gridCol w="454659"/>
              </a:tblGrid>
              <a:tr h="86995">
                <a:tc rowSpan="2"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33C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8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116839">
                <a:tc gridSpan="2" vMerge="1">
                  <a:txBody>
                    <a:bodyPr vert="horz" wrap="square"/>
                    <a:lstStyle/>
                    <a:p/>
                  </a:txBody>
                  <a:tcPr marL="0" marR="0" marT="0" marB="0">
                    <a:lnB w="9525">
                      <a:solidFill>
                        <a:srgbClr val="0033C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8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33CC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276860">
                <a:tc gridSpan="10">
                  <a:txBody>
                    <a:bodyPr vert="horz" wrap="square"/>
                    <a:lstStyle/>
                    <a:p>
                      <a:pPr marL="67310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200" b="1" spc="-1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活动时间轴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40005" marB="0">
                    <a:lnL w="9525">
                      <a:solidFill>
                        <a:srgbClr val="0033CC"/>
                      </a:solidFill>
                      <a:prstDash val="solid"/>
                    </a:lnL>
                    <a:lnR w="9525">
                      <a:solidFill>
                        <a:srgbClr val="0033CC"/>
                      </a:solidFill>
                      <a:prstDash val="solid"/>
                    </a:lnR>
                    <a:lnT w="9525">
                      <a:solidFill>
                        <a:srgbClr val="0033CC"/>
                      </a:solidFill>
                      <a:prstDash val="solid"/>
                    </a:lnT>
                    <a:solidFill>
                      <a:srgbClr val="0033CC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31305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 gridSpan="6">
                  <a:txBody>
                    <a:bodyPr vert="horz" wrap="square"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200" b="1" spc="-20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升温期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39370" marB="0">
                    <a:solidFill>
                      <a:srgbClr val="FFC00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5400" algn="ctr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1200" b="1" spc="-1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活动落地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1435" marB="0">
                    <a:lnB w="19050">
                      <a:solidFill>
                        <a:srgbClr val="C00000"/>
                      </a:solidFill>
                      <a:prstDash val="sysDot"/>
                    </a:lnB>
                    <a:solidFill>
                      <a:srgbClr val="00B0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7368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200" b="1" spc="-15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后续推广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40640" marB="0">
                    <a:lnB w="19050">
                      <a:solidFill>
                        <a:srgbClr val="92D050"/>
                      </a:solidFill>
                      <a:prstDash val="sysDot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92D050"/>
                      </a:solidFill>
                      <a:prstDash val="sysDot"/>
                    </a:lnB>
                    <a:solidFill>
                      <a:srgbClr val="FFFFFF"/>
                    </a:solidFill>
                  </a:tcPr>
                </a:tc>
              </a:tr>
              <a:tr h="62420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 b="1">
                          <a:solidFill>
                            <a:srgbClr val="0033CC"/>
                          </a:solidFill>
                          <a:latin typeface="微软雅黑"/>
                          <a:cs typeface="微软雅黑"/>
                        </a:rPr>
                        <a:t>旳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635" marB="0">
                    <a:lnR w="19050">
                      <a:solidFill>
                        <a:srgbClr val="0070C0"/>
                      </a:solidFill>
                      <a:prstDash val="sysDot"/>
                    </a:lnR>
                    <a:solidFill>
                      <a:srgbClr val="FFFF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79375" marR="79375"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1200" spc="-10">
                          <a:solidFill>
                            <a:srgbClr val="0033CC"/>
                          </a:solidFill>
                          <a:latin typeface="微软雅黑"/>
                          <a:cs typeface="微软雅黑"/>
                        </a:rPr>
                        <a:t>抛出话题，</a:t>
                      </a:r>
                      <a:r>
                        <a:rPr sz="1200" spc="-15">
                          <a:solidFill>
                            <a:srgbClr val="0033CC"/>
                          </a:solidFill>
                          <a:latin typeface="微软雅黑"/>
                          <a:cs typeface="微软雅黑"/>
                        </a:rPr>
                        <a:t>营造活动/品牌影响力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29209" marB="0">
                    <a:lnL w="19050">
                      <a:solidFill>
                        <a:srgbClr val="0070C0"/>
                      </a:solidFill>
                      <a:prstDash val="sysDot"/>
                    </a:lnL>
                    <a:lnR w="19050">
                      <a:solidFill>
                        <a:srgbClr val="0070C0"/>
                      </a:solidFill>
                      <a:prstDash val="sysDot"/>
                    </a:lnR>
                    <a:lnT w="19050">
                      <a:solidFill>
                        <a:srgbClr val="0070C0"/>
                      </a:solidFill>
                      <a:prstDash val="sysDot"/>
                    </a:lnT>
                    <a:lnB w="19050">
                      <a:solidFill>
                        <a:srgbClr val="0070C0"/>
                      </a:solidFill>
                      <a:prstDash val="sysDot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70C0"/>
                      </a:solidFill>
                      <a:prstDash val="sysDot"/>
                    </a:lnL>
                    <a:lnR w="19050">
                      <a:solidFill>
                        <a:srgbClr val="FFC000"/>
                      </a:solidFill>
                      <a:prstDash val="sysDot"/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839" marR="109220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200" spc="-10">
                          <a:solidFill>
                            <a:srgbClr val="0033CC"/>
                          </a:solidFill>
                          <a:latin typeface="微软雅黑"/>
                          <a:cs typeface="微软雅黑"/>
                        </a:rPr>
                        <a:t>精耕品牌内涵，强化产</a:t>
                      </a:r>
                      <a:r>
                        <a:rPr sz="1200" spc="-20">
                          <a:solidFill>
                            <a:srgbClr val="0033CC"/>
                          </a:solidFill>
                          <a:latin typeface="微软雅黑"/>
                          <a:cs typeface="微软雅黑"/>
                        </a:rPr>
                        <a:t>品差别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30480" marB="0">
                    <a:lnL w="19050">
                      <a:solidFill>
                        <a:srgbClr val="FFC000"/>
                      </a:solidFill>
                      <a:prstDash val="sysDot"/>
                    </a:lnL>
                    <a:lnR w="19050">
                      <a:solidFill>
                        <a:srgbClr val="FFC000"/>
                      </a:solidFill>
                      <a:prstDash val="sysDot"/>
                    </a:lnR>
                    <a:lnT w="19050">
                      <a:solidFill>
                        <a:srgbClr val="FFC000"/>
                      </a:solidFill>
                      <a:prstDash val="sysDot"/>
                    </a:lnT>
                    <a:lnB w="19050">
                      <a:solidFill>
                        <a:srgbClr val="FFC000"/>
                      </a:solidFill>
                      <a:prstDash val="sysDot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C000"/>
                      </a:solidFill>
                      <a:prstDash val="sysDot"/>
                    </a:lnL>
                    <a:lnR w="19050">
                      <a:solidFill>
                        <a:srgbClr val="00B050"/>
                      </a:solidFill>
                      <a:prstDash val="sysDot"/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1800" spc="-10">
                          <a:latin typeface="微软雅黑"/>
                          <a:cs typeface="微软雅黑"/>
                        </a:rPr>
                        <a:t>保持营销存在感</a:t>
                      </a:r>
                      <a:endParaRPr sz="1800">
                        <a:latin typeface="微软雅黑"/>
                        <a:cs typeface="微软雅黑"/>
                      </a:endParaRPr>
                    </a:p>
                  </a:txBody>
                  <a:tcPr marL="0" marR="0" marT="26670" marB="0">
                    <a:lnL w="19050">
                      <a:solidFill>
                        <a:srgbClr val="00B050"/>
                      </a:solidFill>
                      <a:prstDash val="sysDot"/>
                    </a:lnL>
                    <a:lnR w="19050">
                      <a:solidFill>
                        <a:srgbClr val="00B050"/>
                      </a:solidFill>
                      <a:prstDash val="sysDot"/>
                    </a:lnR>
                    <a:lnT w="19050">
                      <a:solidFill>
                        <a:srgbClr val="00B050"/>
                      </a:solidFill>
                      <a:prstDash val="sysDot"/>
                    </a:lnT>
                    <a:lnB w="19050">
                      <a:solidFill>
                        <a:srgbClr val="00B050"/>
                      </a:solidFill>
                      <a:prstDash val="sysDot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 spc="-15">
                          <a:solidFill>
                            <a:srgbClr val="0033CC"/>
                          </a:solidFill>
                          <a:latin typeface="微软雅黑"/>
                          <a:cs typeface="微软雅黑"/>
                        </a:rPr>
                        <a:t>活动高潮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B050"/>
                      </a:solidFill>
                      <a:prstDash val="sysDot"/>
                    </a:lnL>
                    <a:lnR w="19050">
                      <a:solidFill>
                        <a:srgbClr val="92D050"/>
                      </a:solidFill>
                      <a:prstDash val="sysDot"/>
                    </a:lnR>
                    <a:lnT w="19050">
                      <a:solidFill>
                        <a:srgbClr val="C00000"/>
                      </a:solidFill>
                      <a:prstDash val="sysDot"/>
                    </a:lnT>
                    <a:lnB w="19050">
                      <a:solidFill>
                        <a:srgbClr val="C00000"/>
                      </a:solidFill>
                      <a:prstDash val="sysDot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648970" marR="621030" algn="just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200" spc="-25">
                          <a:solidFill>
                            <a:srgbClr val="0033CC"/>
                          </a:solidFill>
                          <a:latin typeface="微软雅黑"/>
                          <a:cs typeface="微软雅黑"/>
                        </a:rPr>
                        <a:t>保持媒体曝光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28575" marB="0">
                    <a:lnL w="19050">
                      <a:solidFill>
                        <a:srgbClr val="92D050"/>
                      </a:solidFill>
                      <a:prstDash val="sysDot"/>
                    </a:lnL>
                    <a:lnR w="19050">
                      <a:solidFill>
                        <a:srgbClr val="92D050"/>
                      </a:solidFill>
                      <a:prstDash val="sysDot"/>
                    </a:lnR>
                    <a:lnT w="19050">
                      <a:solidFill>
                        <a:srgbClr val="92D050"/>
                      </a:solidFill>
                      <a:prstDash val="sysDot"/>
                    </a:lnT>
                    <a:lnB w="19050">
                      <a:solidFill>
                        <a:srgbClr val="92D050"/>
                      </a:solidFill>
                      <a:prstDash val="sysDot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15" name="object 15"/>
          <p:cNvSpPr txBox="1"/>
          <p:nvPr/>
        </p:nvSpPr>
        <p:spPr>
          <a:xfrm>
            <a:off x="852236" y="2518762"/>
            <a:ext cx="177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0033CC"/>
                </a:solidFill>
                <a:latin typeface="微软雅黑"/>
                <a:cs typeface="微软雅黑"/>
              </a:rPr>
              <a:t>目</a:t>
            </a:r>
            <a:endParaRPr sz="1200">
              <a:latin typeface="微软雅黑"/>
              <a:cs typeface="微软雅黑"/>
            </a:endParaRPr>
          </a:p>
        </p:txBody>
      </p:sp>
      <p:graphicFrame>
        <p:nvGraphicFramePr>
          <p:cNvPr id="16" name="object 16"/>
          <p:cNvGraphicFramePr>
            <a:graphicFrameLocks noGrp="1"/>
          </p:cNvGraphicFramePr>
          <p:nvPr/>
        </p:nvGraphicFramePr>
        <p:xfrm>
          <a:off x="747269" y="3220567"/>
          <a:ext cx="7501890" cy="15487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29920"/>
                <a:gridCol w="3959225"/>
                <a:gridCol w="1318895"/>
                <a:gridCol w="1582420"/>
              </a:tblGrid>
              <a:tr h="663575">
                <a:tc>
                  <a:txBody>
                    <a:bodyPr vert="horz" wrap="square"/>
                    <a:lstStyle/>
                    <a:p>
                      <a:pPr marL="147955" marR="168910">
                        <a:lnSpc>
                          <a:spcPct val="100000"/>
                        </a:lnSpc>
                        <a:spcBef>
                          <a:spcPts val="755"/>
                        </a:spcBef>
                      </a:pPr>
                      <a:r>
                        <a:rPr sz="1200" b="1" spc="-25">
                          <a:latin typeface="微软雅黑"/>
                          <a:cs typeface="微软雅黑"/>
                        </a:rPr>
                        <a:t>投放平台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95885" marB="0">
                    <a:lnR w="9525">
                      <a:solidFill>
                        <a:srgbClr val="808080"/>
                      </a:solidFill>
                      <a:prstDash val="solid"/>
                    </a:lnR>
                    <a:lnB w="28575">
                      <a:solidFill>
                        <a:srgbClr val="80808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81355" algn="ctr">
                        <a:lnSpc>
                          <a:spcPts val="1530"/>
                        </a:lnSpc>
                      </a:pPr>
                      <a:r>
                        <a:rPr sz="1800" spc="-25">
                          <a:latin typeface="微软雅黑"/>
                          <a:cs typeface="微软雅黑"/>
                        </a:rPr>
                        <a:t>曝光</a:t>
                      </a:r>
                      <a:endParaRPr sz="18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9525">
                      <a:solidFill>
                        <a:srgbClr val="808080"/>
                      </a:solidFill>
                      <a:prstDash val="solid"/>
                    </a:lnL>
                    <a:lnR w="19050">
                      <a:solidFill>
                        <a:srgbClr val="808080"/>
                      </a:solidFill>
                      <a:prstDash val="solid"/>
                    </a:lnR>
                    <a:lnB w="28575">
                      <a:solidFill>
                        <a:srgbClr val="80808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808080"/>
                      </a:solidFill>
                      <a:prstDash val="solid"/>
                    </a:lnL>
                    <a:lnR w="9525">
                      <a:solidFill>
                        <a:srgbClr val="808080"/>
                      </a:solidFill>
                      <a:prstDash val="solid"/>
                    </a:lnR>
                    <a:lnB w="28575">
                      <a:solidFill>
                        <a:srgbClr val="80808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808080"/>
                      </a:solidFill>
                      <a:prstDash val="solid"/>
                    </a:lnL>
                    <a:lnR w="9525">
                      <a:solidFill>
                        <a:srgbClr val="808080"/>
                      </a:solidFill>
                      <a:prstDash val="solid"/>
                    </a:lnR>
                    <a:lnB w="28575">
                      <a:solidFill>
                        <a:srgbClr val="80808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88519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marL="179070">
                        <a:lnSpc>
                          <a:spcPct val="100000"/>
                        </a:lnSpc>
                      </a:pPr>
                      <a:r>
                        <a:rPr sz="1200" b="1" spc="-25">
                          <a:solidFill>
                            <a:srgbClr val="FF6600"/>
                          </a:solidFill>
                          <a:latin typeface="微软雅黑"/>
                          <a:cs typeface="微软雅黑"/>
                        </a:rPr>
                        <a:t>内容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1270" marB="0">
                    <a:lnR w="9525">
                      <a:solidFill>
                        <a:srgbClr val="808080"/>
                      </a:solidFill>
                      <a:prstDash val="solid"/>
                    </a:lnR>
                    <a:lnT w="28575">
                      <a:solidFill>
                        <a:srgbClr val="808080"/>
                      </a:solidFill>
                      <a:prstDash val="solid"/>
                    </a:lnT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808080"/>
                      </a:solidFill>
                      <a:prstDash val="solid"/>
                    </a:lnL>
                    <a:lnR w="9525">
                      <a:solidFill>
                        <a:srgbClr val="808080"/>
                      </a:solidFill>
                      <a:prstDash val="solid"/>
                    </a:lnR>
                    <a:lnT w="28575">
                      <a:solidFill>
                        <a:srgbClr val="808080"/>
                      </a:solidFill>
                      <a:prstDash val="solid"/>
                    </a:lnT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808080"/>
                      </a:solidFill>
                      <a:prstDash val="solid"/>
                    </a:lnL>
                    <a:lnR w="9525">
                      <a:solidFill>
                        <a:srgbClr val="808080"/>
                      </a:solidFill>
                      <a:prstDash val="solid"/>
                    </a:lnR>
                    <a:lnT w="28575">
                      <a:solidFill>
                        <a:srgbClr val="808080"/>
                      </a:solidFill>
                      <a:prstDash val="solid"/>
                    </a:lnT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9712" y="276368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solidFill>
                  <a:srgbClr val="FFFFFF"/>
                </a:solidFill>
                <a:latin typeface="微软雅黑"/>
                <a:cs typeface="微软雅黑"/>
              </a:rPr>
              <a:t>预热期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9712" y="276368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solidFill>
                  <a:srgbClr val="FFFFFF"/>
                </a:solidFill>
                <a:latin typeface="微软雅黑"/>
                <a:cs typeface="微软雅黑"/>
              </a:rPr>
              <a:t>活动期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" y="1054100"/>
            <a:ext cx="3950621" cy="244827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4724400" y="1054100"/>
            <a:ext cx="3587514" cy="244827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72470" y="3731507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00"/>
                </a:solidFill>
                <a:latin typeface="微软雅黑"/>
                <a:cs typeface="微软雅黑"/>
              </a:rPr>
              <a:t>魔幻泡泡舞池狂欢趴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72470" y="4240605"/>
            <a:ext cx="1041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>
                <a:solidFill>
                  <a:srgbClr val="FFFFFF"/>
                </a:solidFill>
                <a:latin typeface="微软雅黑"/>
                <a:cs typeface="微软雅黑"/>
              </a:rPr>
              <a:t>活动形式</a:t>
            </a:r>
            <a:r>
              <a:rPr sz="1600" spc="-50">
                <a:solidFill>
                  <a:srgbClr val="FFFFFF"/>
                </a:solidFill>
                <a:latin typeface="微软雅黑"/>
                <a:cs typeface="微软雅黑"/>
              </a:rPr>
              <a:t>：</a:t>
            </a:r>
            <a:endParaRPr sz="1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9712" y="276368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solidFill>
                  <a:srgbClr val="FFFFFF"/>
                </a:solidFill>
                <a:latin typeface="微软雅黑"/>
                <a:cs typeface="微软雅黑"/>
              </a:rPr>
              <a:t>活动期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2470" y="3731507"/>
            <a:ext cx="13246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00"/>
                </a:solidFill>
                <a:latin typeface="微软雅黑"/>
                <a:cs typeface="微软雅黑"/>
              </a:rPr>
              <a:t>激情</a:t>
            </a:r>
            <a:r>
              <a:rPr sz="2400" b="1" spc="-10">
                <a:solidFill>
                  <a:srgbClr val="FFFF00"/>
                </a:solidFill>
                <a:latin typeface="微软雅黑"/>
                <a:cs typeface="微软雅黑"/>
              </a:rPr>
              <a:t>DJ</a:t>
            </a:r>
            <a:r>
              <a:rPr sz="2400" b="1" spc="-50">
                <a:solidFill>
                  <a:srgbClr val="FFFF00"/>
                </a:solidFill>
                <a:latin typeface="微软雅黑"/>
                <a:cs typeface="微软雅黑"/>
              </a:rPr>
              <a:t>秀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2470" y="4240605"/>
            <a:ext cx="1041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活动形式：</a:t>
            </a:r>
            <a:endParaRPr sz="16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482600" y="1130300"/>
            <a:ext cx="3954959" cy="247413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4635500" y="1130300"/>
            <a:ext cx="3785193" cy="244827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9712" y="276368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solidFill>
                  <a:srgbClr val="FFFFFF"/>
                </a:solidFill>
                <a:latin typeface="微软雅黑"/>
                <a:cs typeface="微软雅黑"/>
              </a:rPr>
              <a:t>活动期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2470" y="3731507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00"/>
                </a:solidFill>
                <a:latin typeface="微软雅黑"/>
                <a:cs typeface="微软雅黑"/>
              </a:rPr>
              <a:t>顶级豪车展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2470" y="4240605"/>
            <a:ext cx="10414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>
                <a:solidFill>
                  <a:srgbClr val="FFFFFF"/>
                </a:solidFill>
                <a:latin typeface="微软雅黑"/>
                <a:cs typeface="微软雅黑"/>
              </a:rPr>
              <a:t>活动形式</a:t>
            </a:r>
            <a:r>
              <a:rPr sz="1600" spc="-50">
                <a:solidFill>
                  <a:srgbClr val="FFFFFF"/>
                </a:solidFill>
                <a:latin typeface="微软雅黑"/>
                <a:cs typeface="微软雅黑"/>
              </a:rPr>
              <a:t>：</a:t>
            </a:r>
            <a:endParaRPr sz="16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419100" y="977899"/>
            <a:ext cx="4083596" cy="260019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4711700" y="977899"/>
            <a:ext cx="4135966" cy="26001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https://d.book118.com/085011240034011041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Verdana</vt:lpstr>
      <vt:lpstr>Times New Roman</vt:lpstr>
      <vt:lpstr>Office Theme</vt:lpstr>
      <vt:lpstr>魔幻泡泡趴</vt:lpstr>
      <vt:lpstr>活动简介</vt:lpstr>
      <vt:lpstr>活	活	活	传</vt:lpstr>
      <vt:lpstr>PowerPoint Presentation</vt:lpstr>
      <vt:lpstr>活动规划</vt:lpstr>
      <vt:lpstr>尽享放肆之夜，音乐连台不断歇。
互动游戏旳热情，花式调酒旳风采， DJ秀旳狂欢，泡泡趴旳性感，一样都</vt:lpstr>
      <vt:lpstr>活动规划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2024-09-01T15:55:00.256</cp:lastPrinted>
  <dcterms:created xsi:type="dcterms:W3CDTF">2024-09-01T07:55:00Z</dcterms:created>
  <dcterms:modified xsi:type="dcterms:W3CDTF">2024-09-01T07:55:01Z</dcterms:modified>
</cp:coreProperties>
</file>