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FEC88-22B1-46F8-BBB4-793059A71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477F6-10F5-444B-88EF-AEE8A4EAE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CB6F8-912F-4329-8664-59E3C7125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4BC76-62B2-4829-AE8E-D4A9C348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7291B-4500-4E19-9358-F594B1009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57DD5-0E2D-493D-A0F5-D2661DD3F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31DE3-1016-45FB-98FA-B0DDA53D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C29A5-DE52-466D-BD0F-A2BE32D12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C63CA-5A98-4CE2-A967-48F397A95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149E4-EF45-44F4-A989-60C6DE38F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93B35-8FF1-4E61-92D2-AAC182C04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130001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疾病的预防与健康促进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健康生活方式倡导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环境因素与健康关系探讨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公共卫生服务体系完善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个人自我保健意识提高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通过预防措施，可以有效地降低某些疾病的发生率，特别是那些与生活方式、环境和遗传因素密切相关的疾病，如心血管疾病、糖尿病和某些癌症。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预防措施可以包括改善饮食、增加体育锻炼、避免有害环境和行为，以及接种疫苗等，这些措施有助于减少疾病的风险。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降低疾病发生率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疾病预防可以降低医疗系统的负担，减少医疗资源的消耗。通过预防疾病的发生，可以减少对医疗服务的需求，包括门诊就诊、住院治疗和手术等。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此外，预防疾病还有助于降低医疗费用的支出，为社会和个人节省大量的经济成本。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减轻社会医疗负担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疾病预防不仅可以降低疾病的发生率，还可以提高个人的生活质量。通过保持健康的生活方式和环境，人们可以更好地享受生活，拥有更高的幸福感和满足感。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预防疾病还有助于延长寿命和提高生命质量。通过避免或减少疾病的发生，人们可以保持身体健康和活力，更好地参与社会、工作和家庭活动。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通过广泛接种相应疫苗，提高人群免疫力，降低传染病发病率。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792" b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遵循良好的个人卫生习惯，如勤洗手、戴口罩、保持社交距离等，减少病原体传播。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改善居住和工作环境，消除病原体滋生和传播的条件。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倡导均衡饮食、适量运动、戒烟限酒等健康生活方式，降低慢性病发病风险。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583" r="7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通过定期体检和筛查，及早发现潜在疾病迹象，避免病情恶化。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早期筛查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对已确诊的慢性病患者，提供规范、个性化的治疗方案，延缓病情进展。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慢性病预防与管理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心理健康促进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普及心理健康知识，提高公众对心理健康问题的认识和理解。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为有需要的人群提供心理咨询和辅导服务，帮助他们解决心理问题，增强心理韧性。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社会支持网络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建立健全的社会支持网络，包括家庭、社区、学校等，为个体提供情感支持和心理援助。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健康生活方式倡导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均衡摄入各类食物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合理搭配谷类、蔬菜、水果、肉类、蛋类、奶类等食物，确保摄入充足的蛋白质、脂肪、碳水化合物、维生素和矿物质。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根据自身年龄、性别、身体状况和活动量，合理控制每日总热量摄入，避免肥胖及相关疾病的发生。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减少高盐、高糖和高脂食品的摄入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降低食盐、添加糖和饱和脂肪的摄入量，以预防高血压、糖尿病和心血管疾病等。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合理膳食与营养平衡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72" r="11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根据个人兴趣、身体状况和运动目的，选择适合的运动方式，如散步、跑步、游泳、瑜伽等。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选择适合自己的运动方式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根据年龄、身体状况和运动经验，制定适合自己的运动计划，包括运动频率、强度和时间等。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制定个性化的运动计划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随着身体状况的改善和运动经验的积累，逐渐增加运动强度和时间，以提高运动效果。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逐渐增加运动强度和时间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适量运动与健身计划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https://d.book118.com/085013000100011123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2024-09-27T00:24:04.140</cp:lastPrinted>
  <dcterms:created xsi:type="dcterms:W3CDTF">2024-09-26T16:24:04Z</dcterms:created>
  <dcterms:modified xsi:type="dcterms:W3CDTF">2024-09-26T16:24:06Z</dcterms:modified>
</cp:coreProperties>
</file>