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579350-CAA8-4FEE-9D49-977F16051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93D57F-5190-4E72-ABC7-12AF48A77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1A875F-96DD-428F-8491-E92DB30AC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90426D-D8E0-44E1-95F5-44045E9398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6AA3AE-3ADE-42B7-A93E-C8AD47EC92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ABADD6-DD6B-4C4B-B26B-071474A90A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949AFF-AA5E-442C-810C-10266073D2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05617B-6D23-4218-8B60-A2823A79D5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43EAA7-9DB5-486F-B78E-F98B7C5689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D8BAAA-453F-482B-9BB9-F5D17679F4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FE526-126E-467D-BDA8-6E8F58BA67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014013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风险预警与风险应对策略</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风险预警概述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风险识别与评估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风险预警信号及指标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风险应对策略制定</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风险预警系统实施与监控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案例分析与经验分享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风险预警概述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风险预警定义与重要性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风险预警定义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风险预警是指通过对潜在风险因素进行实时监测、分析和评估，及时发现并预测可能对企业或组织造成不利影响的风险事件，以便采取相应措施进行防范和应对。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风险预警重要性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风险预警能够帮助企业或组织在风险事件发生前及时发现并采取措施，避免或减少损失，提高风险管理效率和效果，保障企业或组织的稳健运营和持续发展。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24" r="1252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数据采集与传输系统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数据分析与处理系统</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风险预测与评估系统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预警信息发布系统</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风险预警系统构成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负责收集各种与风险相关的数据和信息，并将其传输到风险预警系统中。</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基于数据分析结果，运用统计、机器学习等方法进行风险预测和评估。</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对收集到的数据和信息进行分析和处理，提取有用的特征和指标。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将预测和评估结果以可视化形式展示，并及时向相关人员发布预警信息。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风险预警流程</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数据分析与挖掘</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运用统计分析、数据挖掘等技术对数据进行深入分析，提取有用的特征和指标。</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数据采集与整理</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收集与风险相关的数据和信息，并进行清洗、整理等预处理工作。</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确定预警目标</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明确需要预警的风险类型和范围。</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风险预测与评估</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基于数据分析结果，构建风险预测模型，对潜在风险进行预测和评估。</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预警信息发布</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将预测和评估结果以可视化形式展示，并及时向相关人员发布预警信息，以便采取相应措施进行防范和应对。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风险识别与评估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头脑风暴法</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通过集思广益，收集可能的风险因素，并进行分类整理。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德尔菲法</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利用专家经验，对风险因素进行匿名评估，多次反馈后达成共识。</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流程图法</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绘制业务流程图，识别关键节点和潜在风险。</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历史数据分析</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通过对历史数据的挖掘和分析，发现潜在的风险因素。</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将风险发生的可能性和影响程度进行量化评估，形成风险矩阵图。</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风险矩阵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利用随机数生成器模拟风险事件的发生，评估风险的影响和概率分布。</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蒙特卡罗模拟</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分析风险因素变化对目标的影响程度，找出敏感因素。</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敏感性分析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通过构建决策树模型，评估不同决策方案的风险和收益。</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决策树分析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风险评估模型与工具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低风险</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风险发生的可能性较小，影响程度较低，通常不需要采取特别措施。</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中等风险</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风险发生的可能性适中，影响程度中等，需要关注并采取相应措施。</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高风险</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风险发生的可能性较大，影响程度较高，需要高度重视并采取紧急措施。</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极高风险</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风险发生的可能性非常大，影响程度极其严重，需要立即采取应对措施。</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风险预警信号及指标</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892" r="138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内部管理问题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如高管离职、内部腐败、员工士气低落等内部管理问题导致企业运营不稳定。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财务指标异常</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如营业收入、净利润、现金流等关键财务指标出现大幅波动或持续下滑。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经营环境变化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如政策调整、市场竞争加剧、客户需求变化等外部环境因素对企业经营产生负面影响。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常见风险预警信号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包括财务指标（如资产负债率、流动比率、速动比率等）和运营指标（如市场份额、客户满意度、生产效率等），用于衡量企业风险的具体数值。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定量指标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包括企业战略清晰度、管理层能力、企业文化健康度等因素，用于评估企业风险的性质和程度。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定性指标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关键风险指标设定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https://d.book118.com/085014013110011103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2024-09-12T14:07:52.262</cp:lastPrinted>
  <dcterms:created xsi:type="dcterms:W3CDTF">2024-09-12T06:07:52Z</dcterms:created>
  <dcterms:modified xsi:type="dcterms:W3CDTF">2024-09-12T06:07:54Z</dcterms:modified>
</cp:coreProperties>
</file>