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BA6D0EA-0C08-453B-A67D-F3F95734B9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F9D9B7-71E0-45AC-9ABE-335AA1F2E7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9AFD98-915E-4782-B527-B756010441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498F39B-47DA-43AD-A2BA-9670D5CC6A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56BCA2-2CA8-46D9-B2FD-A62EB2EFCF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DD978C-8FE6-4853-A82F-0B0D9D3603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1683497-0EBA-4984-9B15-CDE2F073CA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13AFDB-BCE7-40D2-A00B-BFF12A2F0C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1CDFE2-9D9A-419F-B30A-D9C6EA8C58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0E3C25-0628-44C7-8F93-920F59835E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398D03-6454-4143-AC50-5CE96E760C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502023031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美术岭南版五年级上册《正负图形的画面</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课程介绍与背景</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正负图形基本概念与特点</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创作方法与技巧指导</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经典作品欣赏与解析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学生作品展示与评价</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课堂总结与拓展延伸</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课程介绍与背景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6025" r="260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通过美术课程的学习，学生可以接触到各种艺术形式，了解艺术的基本元素和原则，从而培养自己的审美能力和创造力。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培养学生的审美能力和创造力</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美术课程不仅关注学生的艺术技能，还注重学生的情感、态度和价值观的培养，有助于学生的全面发展。</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促进学生全面发展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美术课程中包含丰富的民族文化元素，通过学习可以让学生更好地了解和传承本民族的优秀文化传统。</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传承和弘扬民族文化</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美术课程目标与意义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岭南版美术教材注重挖掘和展示岭南地区的艺术资源和特色，让学生更加了解和热爱自己的家乡文化。</a:t>
            </a:r>
          </a:p>
        </p:txBody>
      </p:sp>
      <p:pic>
        <p:nvPicPr>
          <p:cNvPr id="6" name="Picture 6"/>
          <p:cNvPicPr>
            <a:picLocks noChangeAspect="1"/>
          </p:cNvPicPr>
          <p:nvPr/>
        </p:nvPicPr>
        <p:blipFill>
          <a:blip r:embed="rId2"/>
          <a:srcRect t="2333" b="23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地域性特色鲜明</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教材中设计了丰富的实践活动和探究任务，引导学生通过亲身实践来感受和理解艺术，培养学生的实践能力和创新精神。</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注重实践与探究</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50" r="1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教材中涵盖了绘画、雕塑、建筑、工艺等多种艺术形式，让学生可以接触到不同的艺术领域，拓宽视野。</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多元化艺术形式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岭南版教材特点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正负图形的概念与特点</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介绍正负图形的定义、特点和作用，让学生了解正负图形在画面构成中的重要性。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正负图形的创作方法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讲解正负图形的创作方法和技巧，包括如何运用点、线、面等造型元素来塑造正负图形，以及如何运用色彩和明暗来表现画面的空间感和层次感。</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正负图形在绘画中的运用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通过实例分析，让学生了解正负图形在绘画中的运用方法和效果，引导学生尝试在自己的绘画作品中运用正负图形来增强画面的表现力和感染力。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五年级上册教学内容概述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正负图形基本概念与特点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正负图形，又称反转图形，是平面设计中一种独特的视觉现象。它利用图与底之间的反转和矛盾，创造出具有双重意象的视觉形象。</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正负图形可分为两类，一类是通过色彩或明暗的对比形成正负效果；另一类是通过轮廓线的共用或交错形成正负效果。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正负图形定义及分类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图底关系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正负图形利用图与底之间的视觉关系，通过对比、衬托等手法，使图形在视觉上产生反转和变化。</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视觉错觉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正负图形利用视觉上的错觉现象，创造出具有独特视觉效果的形象。例如，通过色彩的对比、线条的交错等手段，使观者在视觉上产生混淆和错觉。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正负图形视觉原理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平面设计</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在平面设计中，正负图形被广泛运用于标志设计、海报设计、招贴设计等领域。它能够通过简洁的形象和强烈的视觉冲击力，吸引观者的注意力并传达信息。</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10010" b="10010"/>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绘画艺术</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在绘画艺术中，正负图形被用来创造独特的视觉效果和表现画家的主观情感。例如，在抽象画中，画家可能运用正负图形的原理来组织画面元素，营造出一种动态、和谐的视觉效果。</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雕塑艺术</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在雕塑艺术中，正负图形被用来表现雕塑作品的空间感和立体感。通过正负图形的运用，雕塑家可以在作品中创造出一种虚实相生、空间交错的视觉效果。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正负图形在美术中运用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创作方法与技巧指导</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如日出日落、月盈月亏、四季变化等，理解自然界中的正负关系。</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观察自然现象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7495" r="749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观察人造物品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4417" b="1441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观察艺术作品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如建筑、家具、器皿等，分析其形态、结构和空间中的正负关系。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欣赏绘画、雕塑、摄影等艺术作品，感受艺术家如何运用正负关系创造视觉效果。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观察法：发现生活中正负现象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选择一个感兴趣的主题，如风景、人物、静物等，作为创作的对象。</a:t>
            </a:r>
          </a:p>
        </p:txBody>
      </p:sp>
      <p:pic>
        <p:nvPicPr>
          <p:cNvPr id="4" name="Picture 4"/>
          <p:cNvPicPr>
            <a:picLocks noChangeAspect="1"/>
          </p:cNvPicPr>
          <p:nvPr/>
        </p:nvPicPr>
        <p:blipFill>
          <a:blip r:embed="rId2"/>
          <a:srcRect l="17236" r="17236"/>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4429" r="14429"/>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确定主题</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根据主题和创作意图，运用对比、对称、均衡等构图原则，安排正负图形的位置和关系。</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构图布局</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发挥想象力和创造力，构思出独特、有趣的正负图形组合。</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创意构思</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构思法：确定主题和构图布局</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表现法：运用线条、色彩和明暗表现正负关系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线条表现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运用粗细、曲直、疏密等线条变化，表现正负图形的轮廓和内部结构。</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色彩表现</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运用色彩的冷暖、明暗、饱和度等对比，突出正负图形的视觉效果。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明暗表现</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运用光影的变化，塑造正负图形的立体感和空间感。</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经典作品欣赏与解析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https://d.book118.com/085020230310011103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2024-09-13T07:21:10.147</cp:lastPrinted>
  <dcterms:created xsi:type="dcterms:W3CDTF">2024-09-12T23:21:10Z</dcterms:created>
  <dcterms:modified xsi:type="dcterms:W3CDTF">2024-09-12T23:21:12Z</dcterms:modified>
</cp:coreProperties>
</file>