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EFAA0-66F4-4450-A02E-E823AB53D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F1A97-061C-49C3-A11A-40ED631FC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C3A33-42FC-4676-AA8D-DB7BDF88B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69BF3-B113-4098-961D-96D20F603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E468C-69AF-47BA-8C74-B3A52BF60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6EBDAC-E79C-424F-AB0A-FBB62CA84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370F6A-284A-413B-9140-A24211B73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56CED-C41E-41D6-99DE-821853603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DF260-78FA-4545-B708-C799CF4F3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BADC1-87D5-4308-B280-14ADA9B12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97D7D-DDB2-4460-8B07-1DAE3AC88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22144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文明守纪小学生主题班会课件\n## 1.文明守纪小学生的定义与意义\n### 1.1什么是文明守纪小学生\n### 1.2文明守纪小学生的重要性\n### 1.3文明守纪小学生的表现\n## 2.文明守纪小学生的基本规范\n### 2.1校园文明规范\n### 2.2课堂文明规范\n### 2.3课间文明规范\n## 3.文明守纪小学生的行为养成\n### 3.1文明用语与礼貌待人\n### 3.2遵守纪律与尊重他人\n### 3.3自我约束与自我管理\n## 4.文明守纪小学生的人际关系\n### 4.1与同学友好相处\n### 4.2尊重老师与家长\n### 4.3乐于助人与社会参与\n## 5.文明守纪小学生的心理素质\n### 5.1培养自信与自尊\n### 5.2学会沟通与倾听\n### 5.3面对挫折与压力的应对\n## 6.文明守纪小学生的团队合作\n### 6.1认识团队合作的重要性\n### 6.2学会分工与合作\n### 6.3培养团队精神与凝聚力\n## 7.文明守纪小学生的实践与体验\n### 7.1参与校园活动与实践\n### 7.2走进社会与志愿者服务\n### 7.3体验学习与成长过程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文明守纪小学生主题班会课件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文明守纪小学生的定义与意义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遵守学校纪律和社会公德的学生</a:t>
                </a:r>
                <a:endParaRPr/>
              </a:p>
            </p:txBody>
          </p:sp>
          <p:sp>
            <p:nvSpPr>
              <p:cNvPr id="2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准时上课，不迟到早退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遵守课堂纪律，认真听讲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爱护校园环境，不乱扔垃圾</a:t>
                </a:r>
                <a:endParaRPr/>
              </a:p>
            </p:txBody>
          </p:sp>
        </p:grpSp>
        <p:grpSp>
          <p:nvGrpSpPr>
            <p:cNvPr id="23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具备良好品质和行为习惯的学生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诚实守信，不说谎作弊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尊重他人，不欺负同学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乐于助人，积极参加公益活动</a:t>
                </a:r>
                <a:endParaRPr/>
              </a:p>
            </p:txBody>
          </p:sp>
        </p:grpSp>
        <p:grpSp>
          <p:nvGrpSpPr>
            <p:cNvPr id="24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能够自我约束和自我管理的学生</a:t>
                </a:r>
                <a:endParaRPr/>
              </a:p>
            </p:txBody>
          </p:sp>
          <p:sp>
            <p:nvSpPr>
              <p:cNvPr id="24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合理安排时间，养成良好的作息习惯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控制自己的情绪，不做冲动的事情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自觉遵守规定，不违反校纪校规</a:t>
                </a:r>
                <a:endParaRPr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什么是文明守纪小学生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7" name="组合 24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对个人成长的促进作用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培养良好的品质和行为习惯，提升自身素养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增强自我约束和自我管理能力，提高学习效果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拓展人际交往，提升社会适应能力</a:t>
                </a:r>
                <a:endParaRPr/>
              </a:p>
            </p:txBody>
          </p:sp>
          <p:sp>
            <p:nvSpPr>
              <p:cNvPr id="25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对学校和谐的贡献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营造积极向上的校园氛围，促进学校教育发展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减少校园矛盾，提高学生的满意度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培养优秀的学生代表，提升学校声誉</a:t>
                </a:r>
                <a:endParaRPr/>
              </a:p>
            </p:txBody>
          </p:sp>
          <p:sp>
            <p:nvSpPr>
              <p:cNvPr id="25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对社会文明的推动作用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传播正能量，提高社会文明程度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培养具有良好品质的社会公民，促进社会和谐稳定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激发社会责任感，提高社会整体素质</a:t>
                </a:r>
                <a:endParaRPr/>
              </a:p>
            </p:txBody>
          </p:sp>
          <p:sp>
            <p:nvSpPr>
              <p:cNvPr id="25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文明守纪小学生的重要性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认真听讲，积极参与讨论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尊重老师，不玩手机和做无关事情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勇于提问，善于思考</a:t>
                </a:r>
                <a:endParaRPr/>
              </a:p>
            </p:txBody>
          </p:sp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课堂表现</a:t>
                </a:r>
                <a:endParaRPr/>
              </a:p>
            </p:txBody>
          </p:sp>
        </p:grpSp>
        <p:grpSp>
          <p:nvGrpSpPr>
            <p:cNvPr id="26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课间休息，保持安静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不追逐打闹，避免发生意外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爱护公物，不乱涂乱画</a:t>
                </a:r>
                <a:endParaRPr/>
              </a:p>
            </p:txBody>
          </p:sp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课间表现</a:t>
                </a:r>
                <a:endParaRPr/>
              </a:p>
            </p:txBody>
          </p:sp>
        </p:grpSp>
        <p:grpSp>
          <p:nvGrpSpPr>
            <p:cNvPr id="27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穿着整洁，遵守校纪校规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不吃零食，保持校园卫生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诚实守信，不作弊抄袭</a:t>
                </a:r>
                <a:endParaRPr/>
              </a:p>
            </p:txBody>
          </p:sp>
          <p:sp>
            <p:nvSpPr>
              <p:cNvPr id="2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校园表现</a:t>
                </a:r>
                <a:endParaRPr/>
              </a:p>
            </p:txBody>
          </p:sp>
        </p:grpSp>
      </p:grpSp>
      <p:pic>
        <p:nvPicPr>
          <p:cNvPr id="27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文明守纪小学生的表现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文明守纪小学生的基本规范</a:t>
            </a:r>
            <a:endParaRPr/>
          </a:p>
        </p:txBody>
      </p:sp>
      <p:sp>
        <p:nvSpPr>
          <p:cNvPr id="28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组合 28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3" name="组合 28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遵守校纪校规，不违反规定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准时上课，不迟到早退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穿着整洁，符合学校要求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爱护校园环境，不乱扔垃圾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8" name="组合 28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尊重他人权益，不侵犯他人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不打扰他人学习和休息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不在公共场合大声喧哗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尊重同学，不欺负他人</a:t>
                </a:r>
                <a:endParaRPr/>
              </a:p>
            </p:txBody>
          </p:sp>
          <p:pic>
            <p:nvPicPr>
              <p:cNvPr id="29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3" name="组合 29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积极参与校园活动，提升自身能力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参加兴趣小组，发展兴趣爱好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参加志愿者服务，锻炼社会责任感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参加校园竞赛，展示自身才华</a:t>
                </a:r>
                <a:endParaRPr/>
              </a:p>
            </p:txBody>
          </p:sp>
          <p:pic>
            <p:nvPicPr>
              <p:cNvPr id="29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校园文明规范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认真听讲，积极参与</a:t>
                </a:r>
                <a:endParaRPr/>
              </a:p>
            </p:txBody>
          </p:sp>
          <p:sp>
            <p:nvSpPr>
              <p:cNvPr id="30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保持注意力集中，认真听讲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积极参与讨论，发表自己的观点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尊重老师，不玩手机和做无关事情</a:t>
                </a:r>
                <a:endParaRPr/>
              </a:p>
            </p:txBody>
          </p:sp>
        </p:grpSp>
        <p:grpSp>
          <p:nvGrpSpPr>
            <p:cNvPr id="30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遵守课堂纪律，保持良好的学习环境</a:t>
                </a:r>
                <a:endParaRPr/>
              </a:p>
            </p:txBody>
          </p:sp>
          <p:sp>
            <p:nvSpPr>
              <p:cNvPr id="3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不迟到早退，不影响他人学习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不吃零食，保持课堂整洁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遵守课堂规定，不违反纪律</a:t>
                </a:r>
                <a:endParaRPr/>
              </a:p>
            </p:txBody>
          </p:sp>
        </p:grpSp>
        <p:grpSp>
          <p:nvGrpSpPr>
            <p:cNvPr id="30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爱护教学设施，不损坏公物</a:t>
                </a:r>
                <a:endParaRPr/>
              </a:p>
            </p:txBody>
          </p:sp>
          <p:sp>
            <p:nvSpPr>
              <p:cNvPr id="3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谨慎使用教学设备，不随意操作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不在课桌椅上乱涂乱画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遵守实验室规定，不违规操作</a:t>
                </a:r>
                <a:endParaRPr/>
              </a:p>
            </p:txBody>
          </p:sp>
        </p:grpSp>
      </p:grpSp>
      <p:pic>
        <p:nvPicPr>
          <p:cNvPr id="31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课堂文明规范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7" name="组合 31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保持课间休息，不影响他人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课间休息，保持安静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不追逐打闹，避免发生意外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爱护公物，不乱涂乱画</a:t>
                </a:r>
                <a:endParaRPr/>
              </a:p>
            </p:txBody>
          </p:sp>
          <p:sp>
            <p:nvSpPr>
              <p:cNvPr id="32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遵守楼道规则，确保通行安全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慢行靠右，不拥挤和抢道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不在楼道内大声喧哗和奔跑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注意安全，不乱扔杂物</a:t>
                </a:r>
                <a:endParaRPr/>
              </a:p>
            </p:txBody>
          </p:sp>
          <p:sp>
            <p:nvSpPr>
              <p:cNvPr id="32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积极参与课间活动，丰富课余生活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参加课间锻炼，保持身体健康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参加社团活动，发展兴趣爱好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参加学术交流，拓宽知识视野</a:t>
                </a:r>
                <a:endParaRPr/>
              </a:p>
            </p:txBody>
          </p:sp>
          <p:sp>
            <p:nvSpPr>
              <p:cNvPr id="32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课间文明规范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文明守纪小学生的行为养成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使用文明用语，尊重他人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学会问候和道谢，表达尊重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避免使用粗俗和侮辱性语言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耐心倾听他人，不打断别人的话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礼貌待人，展现良好品质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尊重老师和家长，听从教诲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团结同学，互相帮助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热情待人，乐于分享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遵守公共场所规定，维护公共秩序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在公共场合保持安静，不大声喧哗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不随地吐痰，不乱扔垃圾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遵守排队规定，不插队和抢座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文明用语与礼貌待人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准时上课，不迟到早退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遵守课堂纪律，认真听讲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爱护校园环境，不乱扔垃圾</a:t>
                </a:r>
                <a:endParaRPr/>
              </a:p>
            </p:txBody>
          </p:sp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遵守学校纪律，不违反规定</a:t>
                </a:r>
                <a:endParaRPr/>
              </a:p>
            </p:txBody>
          </p:sp>
        </p:grpSp>
        <p:grpSp>
          <p:nvGrpSpPr>
            <p:cNvPr id="3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不打扰他人学习和休息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不在公共场合大声喧哗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尊重同学，不欺负他人</a:t>
                </a:r>
                <a:endParaRPr/>
              </a:p>
            </p:txBody>
          </p:sp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尊重他人权益，不侵犯他人</a:t>
                </a:r>
                <a:endParaRPr/>
              </a:p>
            </p:txBody>
          </p:sp>
        </p:grpSp>
        <p:grpSp>
          <p:nvGrpSpPr>
            <p:cNvPr id="3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参加兴趣小组，发展兴趣爱好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参加志愿者服务，锻炼社会责任感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参加校园竞赛，展示自身才华</a:t>
                </a:r>
                <a:endParaRPr/>
              </a:p>
            </p:txBody>
          </p:sp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积极参与校园活动，提升自身能力</a:t>
                </a:r>
                <a:endParaRPr/>
              </a:p>
            </p:txBody>
          </p:sp>
        </p:grpSp>
      </p:grpSp>
      <p:pic>
        <p:nvPicPr>
          <p:cNvPr id="3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遵守纪律与尊重他人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5" name="组合 4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养成良好作息习惯，保持健康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合理安排时间，保证充足的睡眠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规律作息，避免熬夜和通宵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保持饮食健康，不吃零食和垃圾食品</a:t>
                </a:r>
                <a:endParaRPr/>
              </a:p>
            </p:txBody>
          </p:sp>
          <p:sp>
            <p:nvSpPr>
              <p:cNvPr id="4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控制情绪波动，保持平和心态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学会调节情绪，避免冲动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面对挫折和困难，保持乐观和积极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尊重他人，避免因为情绪波动而伤害他人</a:t>
                </a:r>
                <a:endParaRPr/>
              </a:p>
            </p:txBody>
          </p:sp>
          <p:sp>
            <p:nvSpPr>
              <p:cNvPr id="5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自觉遵守规定，不违反校纪校规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遵守课堂规定，不玩手机和做无关事情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不吃零食，保持课堂整洁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遵守实验室规定，不违规操作</a:t>
                </a:r>
                <a:endParaRPr/>
              </a:p>
            </p:txBody>
          </p:sp>
          <p:sp>
            <p:nvSpPr>
              <p:cNvPr id="5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自我约束与自我管理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https://d.book118.com/085022144003011114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文明守纪小学生主题班会课件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2024-09-20T22:50:38.617</cp:lastPrinted>
  <dcterms:created xsi:type="dcterms:W3CDTF">2024-09-20T14:50:38Z</dcterms:created>
  <dcterms:modified xsi:type="dcterms:W3CDTF">2024-09-20T14:50:40Z</dcterms:modified>
</cp:coreProperties>
</file>