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EBA78-0AD5-43E4-938B-45836E76A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8DA11-FBA7-4879-983C-8B4058C4E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FBDBC-6A91-4D86-B204-710A85C32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C9411E-9B31-4004-94D8-5C125A868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D93098-2996-49AB-B356-8B4EB5879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10AFF9-DAE7-4C22-990D-74F2317DA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0BA624-1C52-46B3-8C72-BF90CD869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028D1F-F1D2-41E0-BCDA-CCC021B7B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747A8A-A7A0-482C-A01D-3A776241C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EB4EA-4ED7-423C-A491-761F077B2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F1E9E-0746-487B-B5AA-40B5DC8D9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02221414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战胜沟通难题达成共识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沟通难题现状及影响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沟通障碍与原因分析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有效沟通技巧与方法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达成共识步骤与策略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案例分析：成功战胜沟通难题并达成共识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沟通难题现状及影响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00" r="31000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沟通障碍普遍存在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无论是在家庭、学校还是工作场所，沟通难题都是普遍存在的现象。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沟通方式多样化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随着科技的发展，人们之间的沟通方式越来越多样化，但同时也带来了更多的沟通难题。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跨文化沟通挑战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全球化背景下，跨文化沟通成为越来越重要的议题，不同文化背景和语言习惯给沟通带来了巨大挑战。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沟通难题现状分析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沟通难题可能导致人际关系紧张，甚至引发冲突和矛盾。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影响人际关系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降低工作效率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阻碍组织发展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82" r="1428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在工作中，沟通难题可能导致信息传递不畅、任务执行不力，从而降低工作效率。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对于组织而言，沟通难题可能阻碍团队协作、影响决策质量，进而阻碍组织的发展。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对个人和组织影响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通过解决沟通难题，可以促进人际关系的和谐，增强人与人之间的信任和理解。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908" r="590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促进人际关系和谐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良好的沟通技巧和解决方案可以帮助提高工作效率，确保信息的准确传递和任务的顺利执行。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战胜沟通难题有助于促进团队协作、提高决策质量，为组织的发展创造有利条件。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推动组织发展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战胜沟通难题重要性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沟通障碍与原因分析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78" r="1077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252" r="292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由于使用不同的语言或方言，可能导致双方无法理解对方的表达。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语言障碍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包括肢体语言、面部表情和声调等，这些元素在沟通中占据重要地位，如果理解不当，也可能导致沟通障碍。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非语言障碍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语言与非语言障碍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085" b="110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不同文化背景下，人们的价值观可能存在较大差异，这会影响双方对同一事物的看法和态度。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不同文化中的社会习俗和行为规范不同，如果不了解对方的文化习俗，可能会在沟通中产生误解和冲突。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文化背景差异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社会习俗差异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价值观差异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42" r="15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在沟通过程中，如果双方或其中一方的情绪不稳定，可能会影响沟通的效果和质量。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情绪不稳定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消极的态度和抵触情绪可能导致沟通双方无法建立信任和共识。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态度不积极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情绪与态度问题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倾听不足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在沟通过程中，如果一方没有充分倾听另一方的观点和意见，可能会导致误解和沟通不畅。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倾听技巧欠佳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缺乏有效的倾听技巧，如回应、澄清和总结等，也可能导致沟通障碍。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缺乏有效倾听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有效沟通技巧与方法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20" r="2182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明确沟通目标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在沟通之前，双方应明确沟通的目标和期望结果，这有助于使沟通更加有针对性和高效。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通过诚实、透明和尊重的沟通方式，建立双方之间的信任关系，为达成共识奠定基础。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明确目标与建立信任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积极倾听与同理心表达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积极倾听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在沟通过程中，要时刻保持关注，认真倾听对方的观点和意见，理解对方的立场和需求。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同理心表达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通过换位思考，尝试从对方的角度理解问题，并以尊重和理解的态度回应对方，促进双方之间的共识。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用简洁明了的语言表达自己的观点和想法，避免使用模糊或含糊不清的措辞。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避免歧义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在表达过程中，要注意避免使用可能引起误解的词汇或表达方式，确保信息的准确传递。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清晰表达与避免歧义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https://d.book118.com/085022214143011044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2024-09-06T21:39:18.983</cp:lastPrinted>
  <dcterms:created xsi:type="dcterms:W3CDTF">2024-09-06T13:39:19Z</dcterms:created>
  <dcterms:modified xsi:type="dcterms:W3CDTF">2024-09-06T13:39:21Z</dcterms:modified>
</cp:coreProperties>
</file>