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C6B11-0DF2-47E7-826B-76DF1C2F3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C4DAE-DCD1-4139-BF9B-7EA8A97FF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C59B2-4C15-4321-9045-CBD90F9B8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D6A4DD-504A-4DCF-98E3-E3570C78B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B0151B-0A36-4D9E-95EE-290445CD5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83A436-D08F-4FB5-A59C-763058A1E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BB94E3-4E90-422B-B495-9E15CB789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1052D9-F6F6-48FB-A77B-78155368B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A7EE22-6B69-41C9-BEE2-CDA9E9AC6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3593B-7E0D-46C4-8472-6272AD026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FA742-7FAE-41FA-8C55-9AA1BA44E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02331020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社区安全与周围环境的安全观察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社区安全概述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周围环境安全观察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社区内部安全观察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安全隐患识别与风险评估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安全问题解决方案与建议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社区安全概述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社区安全是指社区居民在日常生活中所享有的生命、财产、人身安全等方面的保障，涉及治安、消防、交通、环境等多个方面。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社区安全直接关系到居民的生活质量和幸福感，是社区治理的重要组成部分。一个安全的社区环境有助于增强居民的归属感和安全感，促进社区的和谐稳定发展。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当前，我国社区安全工作取得了一定的成效，治安状况总体稳定。但随着城市化进程的加快和人口流动的增多，社区安全问题也日益突出，如盗窃、抢劫、诈骗等案件时有发生。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社区安全面临的挑战主要包括犯罪手段的不断更新、流动人口的管理难度加大、居民自防意识不强等。此外，一些老旧小区和城乡结合部地区的治安问题也较为突出。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社区安全现状及挑战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本次观察旨在了解社区及周围环境的安全状况，发现存在的安全隐患和问题，为提出针对性的改进措施提供依据。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通过本次观察，可以及时发现并解决社区存在的安全问题，提高居民的安全感和满意度。同时，也有助于推动社区治理体系和治理能力现代化，实现社区的可持续发展。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本次观察目的与意义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周围环境安全观察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083" r="1508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观察社区内是否有频繁的治安事件发生，如盗窃、抢劫等。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了解社区警务室的设置和警力配备情况，以及警务人员的工作态度和效率。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留意社区内是否存在可疑人员或异常行为，及时向相关部门报告。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周边治安状况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129" b="41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观察社区内的交通状况，包括道路状况、交通标志和交通规则的遵守情况。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了解社区内是否存在交通安全隐患，如道路狭窄、交通拥堵、人车混行等。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关注社区内交通事故的发生频率和处理情况，以及交通安全宣传教育的开展情况。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了解社区内公共设施的管理和维护情况，包括定期检修、保养和更新等。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关注社区内公共设施使用过程中是否存在安全隐患，如设施损坏、使用不当等，及时向相关部门反映并督促解决。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038" r="603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检查社区内的公共设施，如公园、儿童游乐设施、健身器材等的安全状况。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公共设施安全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社区内部安全观察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物业对安全问题的重视程度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物业公司应高度重视安全问题，采取积极措施预防安全事故的发生，并在事故发生时及时应对。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物业公司的资质和信誉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选择有良好资质和信誉的物业公司，能够确保社区的安全和秩序。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物业服务的质量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物业人员应提供优质的服务，包括安保、清洁、绿化等方面的服务，确保社区环境的整洁和安全。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物业管理与服务水平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居民的安全行为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居民应自觉遵守社区的安全规定，不私拉乱接电线、不占用消防通道、不乱扔烟蒂等，共同维护社区的安全。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居民之间的互动与监督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居民之间应相互关心、相互帮助，发现安全隐患及时提醒并报告，形成群防群治的良好氛围。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居民的安全意识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社区应定期开展安全宣传教育活动，提高居民的安全意识和自我防范能力。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169" r="1416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居民安全意识与行为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https://d.book118.com/085023310201011110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2024-09-15T19:09:00.354</cp:lastPrinted>
  <dcterms:created xsi:type="dcterms:W3CDTF">2024-09-15T11:09:00Z</dcterms:created>
  <dcterms:modified xsi:type="dcterms:W3CDTF">2024-09-15T11:09:02Z</dcterms:modified>
</cp:coreProperties>
</file>