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1D956-B98E-41D1-8BEE-C2903973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76200-5F86-4072-8684-EE3493B5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D5012-D376-4B51-BE6C-DA17CD88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BE29F-0995-41BA-BF43-5AA3D5C0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8BEE1-1D74-42DD-ACFD-11720DCE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F0A33-0C09-4891-91BC-B9649AEC1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BDCFF-347C-4E22-B179-8E8A42B1C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FBD4B-16F7-470B-800B-1D0A3AC8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E41CD-1981-4CDE-B25F-6C883D2C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E3E0-721B-49FC-A776-C6DB9602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E2246-DEF7-43DB-89E2-F253EE3C8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23330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科技成果鉴定评审专家培训课程评估与反馈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反馈收集与整理分析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效果总结与持续改进计划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具备丰富的专业知识、敏锐的洞察力、良好的职业道德和团队协作精神。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科技成果鉴定评审专家的角色定位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作为独立、公正的第三方，对科技成果进行客观、全面的评价。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对科技成果的创新性、实用性、经济效益等方面进行评估，为政府、企业等提供决策依据。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01" r="33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提高科技成果鉴定评审专家的专业素养和综合能力，确保科技成果评价的公正性、准确性和科学性。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使专家掌握科技成果评价的基本理论和方法，熟悉相关政策法规，提高评价能力和水平。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培训课程设置目的及预期效果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通过评估与反馈机制，可以及时了解专家的学习情况和培训效果，为改进和完善培训课程提供依据。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评估与反馈机制可以帮助专家发现自身在评价过程中的不足和问题，进而采取针对性措施加以改进。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提升专家能力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公正、客观、科学的科技成果评价有助于推动优秀科技成果的转化和应用，促进科技与经济融合发展。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评估与反馈机制建立重要性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深入解读国家及地方相关政策法规，包括科技成果鉴定评审的定义、目的、程序、要求等，确保专家对政策有全面准确的理解。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详细介绍科技成果鉴定评审的标准规范，包括评价标准、评审流程、评审报告编写等，提高专家评审的规范性和科学性。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系统介绍不同领域科技成果的分类及特点，探讨适用的评价方法和指标，提升专家对不同类型科技成果的评价能力。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科技成果分类与评价方法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通过典型案例分析，让专家了解科技成果鉴定评审的实际操作过程，加深对理论知识的理解和应用。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组织专家进行模拟演练，模拟真实场景下的科技成果鉴定评审过程，提高专家的实践操作能力。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鼓励专家之间开展互动讨论，分享经验和观点，促进彼此之间的交流和学习。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实践操作：案例分析、模拟演练等互动环节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邀请行业专家和学者进行专题讲座，为专家提供前沿的理论知识和实践经验。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组织专家进行小组讨论，探讨科技成果鉴定评审中的热点问题和难点问题，激发专家的思考和创新能力。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通过案例分析的方式，引导专家深入剖析实际案例，提高专家的分析问题和解决问题的能力。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https://d.book118.com/085023330110011103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2024-09-12T14:08:59.719</cp:lastPrinted>
  <dcterms:created xsi:type="dcterms:W3CDTF">2024-09-12T06:08:59Z</dcterms:created>
  <dcterms:modified xsi:type="dcterms:W3CDTF">2024-09-12T06:09:01Z</dcterms:modified>
</cp:coreProperties>
</file>