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8A0B9-1233-4514-8BC4-169C2A14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75D9E-B44A-41FE-A2CD-2C3F945C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7D8B4-658C-4460-9DC8-42A934D9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D9544-9EC7-47C8-B812-A53465AF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5488A-1C9B-47FF-AA75-388B0210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268DE-DD90-4D45-9A7F-109D30A3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BA4A4-621B-4660-8E13-23DA193D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188A8-2FB3-485D-8DAB-DB5CB1F8B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B58D5-47B0-4640-840C-E72F8D96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7253F-4E17-41A0-9291-67412E769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CCE93-AC01-49D7-9814-98D1720F4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241332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计算机基础1-2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计算机硬件组成与原理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计算机软件系统与应用领域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数据表示、存储与处理过程剖析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操作系统原理及常见操作系统简介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网络通信基础知识和互联网应用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计算机是一种能够按照程序运行，自动、高速处理数据的电子设备。根据用途和功能，计算机可分为超级计算机、服务器、个人计算机等类型。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一种能够高速处理数据的电子设备，具有存储、运算、控制等功能。它可以按照程序自动执行任务，广泛应用于各个领域，如科学计算、数据处理、辅助设计等。根据用途和功能，计算机可分为超级计算机、服务器、个人计算机等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计算机的发展历程经历了从机械式计算机、电子管计算机、晶体管计算机、集成电路计算机到现代的大规模集成电路计算机等几个阶段，其体积越来越小，运算速度越来越快，功能也越来越强大。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的发展历程可以追溯到17世纪的机械式计算机，随后经历了电子管、晶体管、集成电路等阶段。随着科技的不断发展，现代的计算机已经变成了大规模集成电路计算机，体积越来越小，运算速度越来越快，功能也越来越强大。同时，计算机的发展也推动了其他领域的技术进步和革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未来计算机将朝着更高性能、更低功耗、更智能化、更网络化等方向发展，同时将不断涌现出新的技术革新和应用领域。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未来计算机将朝着更高性能、更低功耗、更智能化、更网络化等方向发展。例如，量子计算机、光子计算机等新型计算机正在逐步走进人们的视野；人工智能技术也将进一步推动计算机的智能化发展；云计算、物联网等技术将使计算机更加网络化，实现更广泛的连接和应用。同时，未来计算机将不断涌现出新的技术革新和应用领域，如生物信息处理、虚拟现实等，为人类带来更多的便利和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计算机硬件组成与原理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中央处理器是计算机的核心部件，负责执行程序中的指令和处理数据。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CPU是计算机的运算和控制中心，负责执行程序中的指令，处理和传输数据。它由运算器和控制器组成，运算器负责进行算术和逻辑运算，控制器负责协调各个部件的工作。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CPU的性能指标包括主频、核心数、缓存等。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的主频表示其每秒钟执行的时钟周期数，主频越高，CPU的运算速度越快。核心数是CPU可以同时执行的线程数，多核处理器可以同时处理多个任务。缓存是CPU内部的高速存储器，用于存储常用的数据和指令，提高数据传输速度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中央处理器（CPU）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存储器是计算机中用于存储数据和程序的硬件设备。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计算机中用于存储数据和程序的硬件设备，分为内部存储器和外部存储器。内部存储器包括寄存器、高速缓存等，直接与CPU相连，速度快但容量较小。外部存储器包括硬盘、光盘、U盘等，容量大但速度较慢。存储器的作用是保存程序和数据，供CPU读取和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存储器类型及作用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输入输出设备是计算机中用于输入和输出数据的设备。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设备是计算机中用于输入和输出数据的设备，包括键盘、鼠标、显示器、打印机等。输入设备用于将用户输入的数据传输给计算机，输出设备用于将计算机处理的结果显示或打印出来。不同的输入输出设备有不同的接口和协议，如USB、HDMI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计算机软件系统与应用领域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系统软件是计算机的基本软件，负责管理计算机的硬件和应用程序，提供计算机的基本功能和操作界面。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系统软件主要包括操作系统、设备驱动程序、系统工具等，其中操作系统是最核心的系统软件，负责管理计算机的硬件和软件资源。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系统软件功能及分类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应用软件举例分析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办公软件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如Microsoft Office系列，包括Word、Excel、PowerPoint等，主要用于文档编辑、电子表格制作、演示文稿制作等。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图像处理软件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如Adobe Photoshop、GIMP等，主要用于图片编辑、美化、滤镜添加等。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浏览器软件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如Google Chrome、Mozilla Firefox等，主要用于网页浏览、网络冲浪等。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https://d.book118.com/085024133203011113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2024-09-20T07:17:24.142</cp:lastPrinted>
  <dcterms:created xsi:type="dcterms:W3CDTF">2024-09-19T23:17:24Z</dcterms:created>
  <dcterms:modified xsi:type="dcterms:W3CDTF">2024-09-19T23:17:26Z</dcterms:modified>
</cp:coreProperties>
</file>