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6A61F-9F68-442B-B4E1-2C52CDDEB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6F7B7-C0D7-4C70-BA47-774D73DE0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1D993-DA61-433A-981E-80D7B6BB3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D89D0C-8C2A-4C40-B57C-5DA2DE73B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32DDDB-6631-4D82-83C4-0F21116D3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387E5C-2CCC-43E2-B466-DA0A2E8E4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EF27DD-CCC5-4B77-A743-FD08B84BC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25BC6E-56C6-4207-9003-5E0FB8841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31BDB0-5227-4D98-990E-919C8CED6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63B6E-FC81-4A03-A8DA-EF5806959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281E2C-531D-4AE6-BB6A-85E4905B1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0300322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焊工考评员工作总结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焊工考评工作概述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焊工技能评估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考评员工作总结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焊工培训与提升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焊工安全意识培养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焊工考评工作改进建议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焊工考评工作概述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通过对焊工进行考评，促使他们不断学习和提升自己的技能水平，提高工作效率和产品质量。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提升焊工技能水平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保障安全生产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促进焊工职业发展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7333" b="17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通过对焊工技能的考评，确保他们在工作中能够遵守安全操作规程，减少事故的发生。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考评结果可以为焊工的职业发展提供参考，帮助他们规划自己的职业生涯。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将考评结果及时反馈给焊工本人，帮助他们了解自己的不足之处，并给出改进建议。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制定合理的考评流程，包括报名、审核、考试、评阅、反馈等环节，确保考评的公正、公平和公开。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根据行业标准和实际工作需求，制定详细的考评标准，包括焊接工艺、操作规程、安全防护等方面的要求。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按照考评标准和流程对焊工进行考评，确保考评的客观、准确和全面。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确定考评流程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制定考评标准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实施考评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结果反馈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考评标准和流程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焊工技能评估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781" b="177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焊接理论知识评估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焊接工艺参数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评估焊工对焊接电流、电压、焊接速度等工艺参数的理解和掌握程度。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焊接材料知识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评估焊工对焊接材料的性质、用途、焊接性等方面的了解程度。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焊接缺陷与防止措施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评估焊工对焊接缺陷的识别和防止措施的了解程度。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评估焊工对各种焊接方法的操作技能，如手工电弧焊、气体保护焊等。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167" r="61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焊接方法操作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评估焊工对焊接设备的操作技能，如焊机、焊枪、送丝机等。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焊接设备操作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评估焊工对焊接安全操作规程的遵守情况，确保操作安全。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焊接安全操作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焊接操作技能评估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评估焊缝的外观质量，如焊缝成形、表面处理等。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焊接外观检验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评估焊缝内部质量，通过无损检测技术如射线检测、超声检测等。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焊接无损检测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根据相关标准和客户要求，对焊接试件进行力学性能试验，如拉伸、弯曲、冲击等。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焊接试件检验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焊接质量检验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考评员工作总结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高效组织考试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能够高效地组织考试，确保考试的顺利进行，提高了考评效率。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严格遵守考评标准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在考评过程中，始终坚持按照焊工技能标准进行评估，确保了考评的公正性和准确性。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为考生提供专业的技能指导，帮助他们提升技能水平，提高通过率。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考评工作亮点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对于发现的作弊行为，及时采取制止措施，并在后续的考试中加强监管，确保考试的公平性。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考试作弊问题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针对不同水平的考生，制定个性化的评分标准，确保评分公平公正。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技能水平差异问题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提前对考试设备进行检查和维护，确保设备的正常运行，避免因设备故障影响考试进程。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考试设备故障问题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遇到的问题和解决方案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完善考评制度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根据实际工作情况，不断完善考评制度，提高考评工作的科学性和合理性。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推广焊工技能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通过考评工作，积极推广焊工技能，提高焊工行业的整体水平。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加强考评员培训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定期对考评员进行培训，提高考评员的技能水平和专业素养。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未来工作展望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https://d.book118.com/085030032202011121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2024-09-24T14:44:49.929</cp:lastPrinted>
  <dcterms:created xsi:type="dcterms:W3CDTF">2024-09-24T06:44:49Z</dcterms:created>
  <dcterms:modified xsi:type="dcterms:W3CDTF">2024-09-24T06:44:52Z</dcterms:modified>
</cp:coreProperties>
</file>