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557481-E2B6-418F-BB18-C76768800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7748E-8427-49D4-AE53-21E511F84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93C84E-2356-470A-BA43-58A3B27A1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D79858-F605-44B8-ACE3-595BF7DFC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77F3B-7ED5-4232-959E-0A3796F48A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9B3755-D206-440D-B2EE-486653E36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5EB3AA-A356-44BC-8930-D125DCAEC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267DD-A606-4851-A804-4EC76BDD2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46A79-AE60-411D-A6A5-0FE0C5C6C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145A8-E296-483A-BFCE-239DF85FA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D4402-DC48-45E0-A9BE-2135C0F63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30321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项目反应理论简介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项目反应理论概述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项目反应理论的核心概念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项目反应理论的应用领域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项目反应理论的研究与发展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项目反应理论的挑战与未来发展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项目反应理论概述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项目反应理论是一种心理测量理论，它为理解和描述个体在特定测验项目上的反应行为提供了一个框架。该理论是心理测量学领域的重要支柱之一，被广泛应用于教育和临床诊断等领域。</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项目反应理论试图通过对个体在测验项目上的反应行为进行建模，以揭示个体的能力水平和其他相关特质。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它关注的是个体在面对特定测验项目时的认知和行为过程，以及这些过程如何受到各种因素的影响。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项目反应理论为我们提供了一种理解和描述个体在测验中表现的理论框架，它可以帮助我们更好地理解个体在认知和行为方面的差异。</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该理论有助于优化和标准化心理测量工具的开发和应用，从而提高心理测量的准确性和可靠性。</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通过项目反应理论，我们可以更好地理解个体在面对不同测验项目时的反应行为，从而为教育和临床领域提供更精确的评估和诊断。</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项目反应理论的重要性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模型假设包括局部独立性、单维性、对称性和正态分布等，这些假设构成了项目反应理论的基石。</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数学模型部分包括各种形式的反应概率和得分函数，这些函数用于描述个体在特定测验项目上的反应行为。</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模型参数包括难度、区分度和猜测率等，这些参数用于描述测验项目的属性和个体在面对这些项目时的反应行为。</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项目反应理论的基本框架包括三个主要部分：模型假设、数学模型和模型参数。</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项目反应理论的基本框架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项目反应理论的核心概念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指能够引起和激发个体反应的外部环境因素。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刺激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指个体对刺激做出的行为或心理上的回应。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反应</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指在特定刺激下，个体如何做出反应的规律。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反应规则</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刺激与反应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反应者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指受到外部刺激并做出反应的个体或系统。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环境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指反应者所处的外部条件和影响因素。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交互作用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指反应者和环境之间的相互影响和作用。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反应者与环境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固定反应规则</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指在特定刺激下，反应者的反应是固定的。</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刺激-反应映射</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指刺激与反应之间的对应关系。</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可变反应规则</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指在特定刺激下，反应者的反应是可变的。</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反应规则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指反应者具备的技能、知识、经验等内部条件。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能力</a:t>
            </a:r>
          </a:p>
        </p:txBody>
      </p:sp>
      <p:pic>
        <p:nvPicPr>
          <p:cNvPr id="5" name="Picture 5"/>
          <p:cNvPicPr>
            <a:picLocks noChangeAspect="1"/>
          </p:cNvPicPr>
          <p:nvPr/>
        </p:nvPicPr>
        <p:blipFill>
          <a:blip r:embed="rId2"/>
          <a:srcRect l="14542" r="14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指反应者在外部刺激下的行为和表现水平。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指对反应者的表现进行评估和测量，以了解其能力水平。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反应者的能力与表现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项目反应理论的应用领域</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https://d.book118.com/085030321221011120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2024-09-23T04:18:13.141</cp:lastPrinted>
  <dcterms:created xsi:type="dcterms:W3CDTF">2024-09-22T20:18:13Z</dcterms:created>
  <dcterms:modified xsi:type="dcterms:W3CDTF">2024-09-22T20:18:14Z</dcterms:modified>
</cp:coreProperties>
</file>