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18D9DB-7691-44EF-9394-293C288E01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EC073-4C13-4FCD-9799-189BC2DAA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7B599B-D714-413E-80DA-70CD87A98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FB3C6A-2D42-4046-9D55-099732890C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8D78BA4-2E1E-4A24-9069-BAA3567DC9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2831419-ACED-48A5-9B34-A413D04DB1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2328DD2-4D2B-4E1E-B02C-E9727FB7F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F334DF-EB2A-47A3-85F0-AE6C73454D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16A951-B447-4BC5-BA51-05401B342F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EC7B-EE21-471C-8E05-075DCDC036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6F4F4B-1A5A-4CC9-A8D4-9FBE9A7EC4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31020320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52425" y="2559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3" name="TextBox 3"/>
          <p:cNvSpPr txBox="1"/>
          <p:nvPr/>
        </p:nvSpPr>
        <p:spPr>
          <a:xfrm>
            <a:off x="1032908" y="1995037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2023年年度保育工作总结报告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1828" y="4629987"/>
            <a:ext cx="2411730" cy="3867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395" y="4606174"/>
            <a:ext cx="24117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800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xx年xx月xx日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579590" y="309453"/>
            <a:ext cx="2040255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84732" y="14391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rgbClr val="DE9A39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470410" y="1406395"/>
            <a:ext cx="4818538" cy="44253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2023年保育工作概况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保育服务的质量和效果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对未来工作的展望和建议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附录和参考资料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总结2023年度保育工作成果，分析存在的问题和挑战，提出改进措施，为未来的保育工作提供参考和借鉴。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随着社会经济的发展和人口老龄化的加剧，保育工作越来越受到重视。2023年，我国政府出台了一系列政策措施，推动保育事业的发展，提高婴幼儿照护服务水平。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212" r="232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报告的目的和背景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73" r="3527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本报告主要围绕2023年度保育工作的开展情况、成果、问题与挑战等方面进行总结和分析。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范围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由于数据收集和整理的局限性，本报告仅对2023年度保育工作进行了概述和分析，未能涵盖所有相关方面。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限制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报告的范围和限制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2023年保育工作概况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2023年，我们按照年度工作计划，全面推进各项保育工作，取得了一定的成绩。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我们注重提高保育服务质量，加强内部管理，优化工作流程，确保了保育工作的顺利开展。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2531" b="12531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31" b="12531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在全体员工的共同努力下，我们完成了年度工作目标，为孩子们的健康成长提供了有力保障。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2531" b="12531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总体工作情况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6319" b="2631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重点工作完成情况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我们完成了对全体员工的培训工作，提高了员工的业务水平和职业素养。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加强了与家长的沟通和合作，积极听取家长的意见和建议，不断改进保育工作。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针对孩子们的不同需求，开展了丰富多彩的活动，促进了孩子们的全面发展。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我们成功举办了“小小梦想家”主题活动，激发了孩子们的想象力和创造力。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在家长满意度调查中，我们的得分在同类机构中名列前茅，得到了家长们的高度评价。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我们积极参与社会公益活动，为社区的儿童福利事业做出了贡献，提升了机构的社会形象。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工作亮点和成果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90464" y="2536882"/>
            <a:ext cx="2922600" cy="71231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975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63348" y="3329232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rgbClr val="754807"/>
                </a:solidFill>
                <a:latin typeface="Microsoft Yahei"/>
                <a:ea typeface="Microsoft Yahei"/>
                <a:cs typeface="Microsoft Yahei"/>
              </a:rPr>
              <a:t>保育服务的质量和效果</a:t>
            </a:r>
          </a:p>
        </p:txBody>
      </p:sp>
      <p:sp>
        <p:nvSpPr>
          <p:cNvPr id="4" name="AutoShape 4"/>
          <p:cNvSpPr/>
          <p:nvPr/>
        </p:nvSpPr>
        <p:spPr>
          <a:xfrm>
            <a:off x="352425" y="6254177"/>
            <a:ext cx="5497697" cy="508573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服务质量评估主要依据服务态度、专业技能、安全卫生、环境创设等方面进行评估。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评估指标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改进措施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采用定期自评、同事互评、上级考评等多种方式，确保评估结果的客观性和准确性。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根据评估结果，制定相应的改进措施，提高保育服务质量。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服务质量评估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通过问卷调查、面对面访谈等方式收集客户反馈。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调查方式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了解客户对保育服务的满意度、意见和建议，以及服务过程中的问题和困难。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调查内容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及时处理客户反馈，采取有效措施改进服务，提高客户满意度。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反馈处理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客户反馈和满意度调查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https://d.book118.com/085031020320011121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CFB"/>
      </a:lt1>
      <a:dk2>
        <a:srgbClr val="000000"/>
      </a:dk2>
      <a:lt2>
        <a:srgbClr val="FFFFFF"/>
      </a:lt2>
      <a:accent1>
        <a:srgbClr val="754807"/>
      </a:accent1>
      <a:accent2>
        <a:srgbClr val="B57016"/>
      </a:accent2>
      <a:accent3>
        <a:srgbClr val="DE9A39"/>
      </a:accent3>
      <a:accent4>
        <a:srgbClr val="F2B168"/>
      </a:accent4>
      <a:accent5>
        <a:srgbClr val="FDBE00"/>
      </a:accent5>
      <a:accent6>
        <a:srgbClr val="D16A1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2024-09-25T02:30:22.033</cp:lastPrinted>
  <dcterms:created xsi:type="dcterms:W3CDTF">2024-09-24T18:30:22Z</dcterms:created>
  <dcterms:modified xsi:type="dcterms:W3CDTF">2024-09-24T18:30:24Z</dcterms:modified>
</cp:coreProperties>
</file>