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47620-8A55-4698-A779-09E81E48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A17BF-02D2-4B36-B384-D322620B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45E92-06D6-4177-828A-86935D1E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5279A-D6EC-4132-B4DB-ABE625D1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931B2-1443-471C-9227-1AE5CD20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B75A9-E236-4DB6-A26F-D8E9578F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FDF5E-E54D-4168-8C36-3934CEB8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37085-4588-4295-9176-510D37821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58136-0845-4C09-A342-08DC357C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F98B-5AA2-4723-9236-EAA3F218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C49E-35ED-4DB1-8ABE-9899C04F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121301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护理床定点保养制度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护理床保养的重要性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护理床定点保养制度的内容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88" r="20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确保护理床的安全性和可靠性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护理床是医疗机构中常用的设备，其安全性和可靠性对于保障患者的安全和舒适至关重要。通过实施定点保养制度，可以定期检查和维修护理床，确保其处于良好的工作状态。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提高医疗机构的运营效率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护理床是医疗机构的重要资产，其良好的维护和保养可以延长使用寿命，降低维修成本，提高医疗机构的运营效率。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保障患者的健康和安全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护理床直接关系到患者的健康和安全，实施定点保养制度可以及时发现和解决潜在的安全隐患，降低患者在使用护理床过程中发生意外事故的风险。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护理床定点保养制度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是指对医疗机构中的护理床设备进行定期的检查、清洁、维修和保养的制度。通过定点保养制度，可以确保护理床设备的性能和安全性，延长其使用寿命，降低维修成本。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是指医疗机构中用于患者护理的床铺设备，具有多种功能，如升降、旋转、倾斜等，方便患者躺卧、起立和移动。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定点保养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是指对设备进行定期的检查、清洁、维修和保养，定点保养的目的是确保设备始终处于良好的工作状态，提高设备的使用寿命和安全性。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护理床保养的重要性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对护理床进行定期检查，包括床架、床面、升降系统等，及时发现并修复潜在问题，防止设备损坏。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保持护理床的清洁，对关键部位进行润滑，以减少磨损和摩擦，延长设备使用寿命。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清洁与润滑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提高设备使用寿命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确保护理床配备安全防护措施，如护栏、约束带等，以防止病人跌落或受伤。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定期对护理床进行维护，确保设备性能稳定，防止因设备故障对病人造成伤害。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确保病人安全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09" r="1940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通过定期保养，确保护理床性能稳定，满足医疗护理需求，提高护理效率和质量。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及时发现并修复设备故障，减少因设备问题导致的医疗护理中断时间。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减少故障时间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提高医疗护理质量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护理床定点保养制度的内容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保养责任人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每个科室的护士长或指定的护理床保养负责人。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确保每张护理床得到定期保养，保持其良好的使用状态，延长使用寿命。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保养责任人及职责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每季度进行一次全面保养，每周进行一次常规检查。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确保护理床各项功能正常，床面干净、整洁，无破损、锈迹。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检查护理床的基本功能是否正常。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对床面、床架进行清洁，确保无灰尘、污渍。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保养流程和记录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保养流程和记录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检查螺丝、连接处是否紧固，如有松动及时处理。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记录：建立专门的护理床保养记录表，详细记录每张护理床的保养情况，包括保养时间、保养内容、保养人等，以便追踪和管理。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填写保养记录表，记录保养情况。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对电机、控制器等关键部件进行检测，确保其正常工作。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https://d.book118.com/085031213013011123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2024-09-26T18:38:23.488</cp:lastPrinted>
  <dcterms:created xsi:type="dcterms:W3CDTF">2024-09-26T10:38:23Z</dcterms:created>
  <dcterms:modified xsi:type="dcterms:W3CDTF">2024-09-26T10:38:25Z</dcterms:modified>
</cp:coreProperties>
</file>