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5A1435-E2F5-4149-97F4-F9F599C0E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9ACE83-F4C7-4E9F-ABCC-1D0AACDE3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9D238F-A454-47DD-B1BB-7C02D1BD8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D3BE35-F4E8-42DC-92C1-3CBB4BC3F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1AAAD0-A57F-43DD-9C5A-44083DEC3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5D159F-C02E-48A9-81D6-697636EAC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99A469-C12C-402A-A38D-1CE3E311C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940AB8-B3F0-44BD-8073-D8A781DB1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E7B42C-8E1B-4E65-AC4A-06BF113DD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03DDE6-17BE-4122-B585-87BC5845B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D7C20-AC65-43B2-A1D5-A608F8F6D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03132410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胆碱受体阻断药(傅映平)课件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胆碱受体阻断药的药理学特性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胆碱受体阻断药的适应症与禁忌症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胆碱受体阻断药的用药方法与注意事项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胆碱受体阻断药的研发进展与未来展望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胆碱受体阻断药是一类在神经系统中起重要作用的阻断药，其在医学和生物学领域的应用广泛。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随着科学技术的不断发展，胆碱受体阻断药的研究和应用也在不断深入，需要更多专业人才来推动这一领域的发展。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本课件旨在为学习者提供有关胆碱受体阻断药的全面、系统的知识和技能，为进一步的学习和实践打下基础。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27430" y="421747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掌握胆碱受体阻断药的基本概念、分类和作用机制。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45234" y="1976904"/>
            <a:ext cx="2591506" cy="144257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了解胆碱受体阻断药在医学和生物学领域的应用和研究成果。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30720" y="421747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熟悉胆碱受体阻断药的药理作用、药代动力学和不良反应等方面的知识。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39860" y="1960294"/>
            <a:ext cx="2590800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提高学习者在胆碱受体阻断药领域的综合素质和实践能力，为未来的学习和工作打下坚实的基础。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胆碱受体阻断药是一类能够阻止胆碱受体激活的药物，通过抑制胆碱受体的功能来发挥作用。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胆碱受体阻断药是一种药物类型，其作用机制是阻止胆碱受体被激活。当胆碱受体被阻断时，神经递质乙酰胆碱无法与受体结合，从而抑制了受体的功能。这类药物主要用于治疗某些神经系统疾病和心血管疾病。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5553" r="3555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胆碱受体阻断药的定义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胆碱受体阻断药主要分为两类，一类是毒蕈碱型受体阻断药，另一类是烟碱型受体阻断药。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毒蕈碱型受体阻断药主要作用于M型胆碱受体，包括阿托品、莨菪碱等。烟碱型受体阻断药主要作用于N型胆碱受体，如六烃季铵等。不同类型的胆碱受体阻断药在作用机制和用途上有所不同。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胆碱受体阻断药的分类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胆碱受体阻断药通过与胆碱受体结合，阻止乙酰胆碱与受体的结合，从而抑制受体的功能。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酰胆碱是一种重要的神经递质，在神经信号传递中起着关键作用。当乙酰胆碱与胆碱受体结合时，会引起一系列生理反应。而胆碱受体阻断药通过与胆碱受体结合，阻止乙酰胆碱与受体的结合，从而抑制受体的功能，产生相应的药理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胆碱受体阻断药的作用机制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胆碱受体阻断药的药理学特性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https://d.book118.com/085031324101011041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2024-09-01T18:19:40.052</cp:lastPrinted>
  <dcterms:created xsi:type="dcterms:W3CDTF">2024-09-01T10:19:40Z</dcterms:created>
  <dcterms:modified xsi:type="dcterms:W3CDTF">2024-09-01T10:19:41Z</dcterms:modified>
</cp:coreProperties>
</file>