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E63A9-FDB0-4108-A352-4DC909AAF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62ED-469D-4ED3-857A-79A5AF94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C6BA9-8780-4195-B361-593FDD9A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4F43D-935D-4CB3-B0F4-DF6649BB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F0853-7BD2-4736-85A4-1E7E5DB5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CE0DE-476D-4CB9-AFD9-688C3EC02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D2B0A-0706-43AF-B51F-E1EAECB4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9AF4-14FB-4E53-97FE-9215108C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3022E-365B-4793-AEFB-EE52AC69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2602F-82B0-4AAB-A41B-D10D8A57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0CEE0-7A92-47AE-96C7-D7E556F7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2041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学生安全心理健康教育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学生安全防护技能教育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学生心理健康干预机制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学生安全心理健康教育实践与成果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学生安全意识教育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具备安全意识可以预防意外事故的发生，降低学生面临的安全风险。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预防意外事故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提高生存能力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安全意识有助于学生保护自身身心健康，避免遭受心理和身体上的伤害。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在遇到突发情况时，安全意识有助于学生迅速作出正确反应，提高生存机会。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教育学生遵守交通规则，了解交通标志和信号的含义。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掌握火灾逃生技巧，了解消防设施的使用方法。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学会游泳并了解溺水自救方法，不私自下水游泳。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防溺水教育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安全意识教育的内容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安全意识教育的实施方式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通过安全教育课程向学生传授安全知识，培养安全意识。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组织学生进行消防演习、地震逃生等实践活动，提高应对能力。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加强与家长的沟通与合作，共同关注学生的安全教育。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心理健康是指个体内部心理过程和外部行为在逻辑上的一致性，以及心理活动和客观环境的一致性，从而保持正常的心理状态。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心理健康的标准包括认知正常、情绪稳定、人际关系和谐、自我意识良好、意志坚强以及人格完整等。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由于学习任务繁重、考试压力大等原因，学生可能会出现焦虑、抑郁等心理问题。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学生之间的人际关系问题，如同学之间的矛盾、家庭关系紧张等，也可能导致学生出现心理问题。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部分学生可能因为自身条件、家庭背景等原因而产生自卑感，影响心理健康。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过度沉迷于网络游戏、社交媒体等，可能导致学生出现心理问题，如焦虑、抑郁等。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学生常见的心理问题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学校可以开设心理健康教育课程，向学生传授心理健康知识，帮助他们了解心理健康的标准和常见心理问题。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开设心理健康教育课程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学校可以设立心理咨询中心，为学生提供心理咨询和辅导服务，帮助他们解决心理问题。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学校可以组织各种心理健康教育活动，如讲座、工作坊、团体辅导等，以增强学生的心理素质和应对能力。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开展心理健康教育活动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学校应与家长密切合作，共同关注学生的心理健康状况，提供必要的支持和帮助。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学生安全防护技能教育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https://d.book118.com/085032041030011111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2024-09-16T19:29:50.393</cp:lastPrinted>
  <dcterms:created xsi:type="dcterms:W3CDTF">2024-09-16T11:29:50Z</dcterms:created>
  <dcterms:modified xsi:type="dcterms:W3CDTF">2024-09-16T11:29:52Z</dcterms:modified>
</cp:coreProperties>
</file>