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0820AF-E07E-45DB-82FB-ECF3A82800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C792AB-E8A0-4D64-8529-ABC9903070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7B3AE6-B960-4071-9065-876823E117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34CFD5D-A71E-4DBD-A67D-1985040163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C68A81D-C4D6-4BC1-92C9-A7F6166A5A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A8369E8-60C2-4B75-B87A-1966D92390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CFA88AA-08C3-4846-B1B9-5DE7945C31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DF6B809-916D-40DD-AD5D-089B3FDB29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5F46FFB-2D91-4932-9079-A3C69B0EF3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2DA419-0782-49B2-BAE0-CF21A21578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ECE175-B845-47FC-8598-655E00CE59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1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5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6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7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Relationship Id="rId3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9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85032133114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护理竞聘PPT代做\n## 1.护理行业现状及发展趋势分析\n### 1.1护理行业的市场需求及挑战\n### 1.2护理行业的发展趋势及机遇\n### 1.3护理行业的竞争格局及优势\n## 2.护理竞聘岗位的基本要求及职责\n### 2.1护理竞聘岗位的技能要求及资质\n### 2.2护理竞聘岗位的工作职责及内容\n### 2.3护理竞聘岗位的发展前景及晋升路径\n## 3.护理竞聘者的核心竞争力展示\n### 3.1护理竞聘者的专业技能及经验\n### 3.2护理竞聘者的团队协作及沟通能力\n### 3.3护理竞聘者的创新思维及解决问题的能力\n## 4.护理竞聘PPT的设计及制作技巧\n### 4.1护理竞聘PPT的主题及结构选择\n### 4.2护理竞聘PPT的视觉元素及排版设计\n### 4.3护理竞聘PPT的互动环节及时间控制\n## 5.护理竞聘PPT的案例分享及点评\n### 5.1优秀护理竞聘PPT案例分享\n### 5.2护理竞聘PPT的常见问题与改进措施\n### 5.3护理竞聘PPT的实战演练及点评反馈\n&quot;,&quot;templateId&quot;:&quot;3wr1pbmdtjrh3jjfzwr75chiya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15700" cy="1301750"/>
          </a:xfrm>
        </p:spPr>
        <p:txBody>
          <a:bodyPr vert="horz" wrap="square" lIns="91440" tIns="45720" rIns="91440" bIns="45720" anchor="t">
            <a:normAutofit/>
          </a:bodyPr>
          <a:lstStyle/>
          <a:p>
            <a:r>
              <a:rPr lang="zh-CN"/>
              <a:t>护理竞聘PPT代做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5600"/>
              <a:t>护理行业现状及发展趋势分析</a:t>
            </a:r>
            <a:endParaRPr/>
          </a:p>
        </p:txBody>
      </p:sp>
      <p:sp>
        <p:nvSpPr>
          <p:cNvPr id="13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8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护理行业的市场需求及挑战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8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85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8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市场需求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随着人口老龄化加剧，护理需求不断增加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慢性病和意外伤害的增加，护理服务需求不断扩大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医疗机构和养老机构的快速发展，对护理人才的需求持续增长</a:t>
                </a:r>
                <a:endParaRPr/>
              </a:p>
            </p:txBody>
          </p:sp>
          <p:pic>
            <p:nvPicPr>
              <p:cNvPr id="18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90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市场挑战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护理人才短缺，难以满足市场需求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护理服务质量参差不齐，需要提高整体水平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护理行业信息化水平较低，需要加强信息化建设</a:t>
                </a:r>
                <a:endParaRPr/>
              </a:p>
            </p:txBody>
          </p:sp>
          <p:pic>
            <p:nvPicPr>
              <p:cNvPr id="19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9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9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9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9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发展趋势</a:t>
                </a:r>
                <a:endParaRPr/>
              </a:p>
            </p:txBody>
          </p:sp>
          <p:sp>
            <p:nvSpPr>
              <p:cNvPr id="20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护理服务将更加专业化、个性化和智能化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护理行业将加强与医疗、康复、养老等相关产业的融合发展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护理行业将更加注重人才培养和队伍建设</a:t>
                </a:r>
                <a:endParaRPr/>
              </a:p>
            </p:txBody>
          </p:sp>
          <p:sp>
            <p:nvSpPr>
              <p:cNvPr id="20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0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发展机遇</a:t>
                </a:r>
                <a:endParaRPr/>
              </a:p>
            </p:txBody>
          </p:sp>
          <p:sp>
            <p:nvSpPr>
              <p:cNvPr id="20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国家对护理行业的政策支持和投入将不断加大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科技的发展将为护理行业带来新的突破和创新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社会对护理行业的认知和认可度将逐步提高</a:t>
                </a:r>
                <a:endParaRPr/>
              </a:p>
            </p:txBody>
          </p:sp>
          <p:sp>
            <p:nvSpPr>
              <p:cNvPr id="20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1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护理行业的发展趋势及机遇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1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护理行业的竞争格局及优势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1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16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1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竞争格局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护理行业竞争激烈，市场份额分散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护理企业需要不断提高服务质量和创新能力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护理行业将面临国内外企业的竞争压力</a:t>
                </a:r>
                <a:endParaRPr/>
              </a:p>
            </p:txBody>
          </p:sp>
          <p:pic>
            <p:nvPicPr>
              <p:cNvPr id="22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21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2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竞争优势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护理行业具有较大的市场需求和发展空间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护理行业在人才培养和技术创新方面具有优势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护理行业在应对公共卫生事件和突发事件方面具有重要作用</a:t>
                </a:r>
                <a:endParaRPr/>
              </a:p>
            </p:txBody>
          </p:sp>
          <p:pic>
            <p:nvPicPr>
              <p:cNvPr id="22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27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5200"/>
              <a:t>护理竞聘岗位的基本要求及职责</a:t>
            </a:r>
            <a:endParaRPr/>
          </a:p>
        </p:txBody>
      </p:sp>
      <p:sp>
        <p:nvSpPr>
          <p:cNvPr id="228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3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3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3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技能要求</a:t>
                </a:r>
                <a:endParaRPr/>
              </a:p>
            </p:txBody>
          </p:sp>
          <p:sp>
            <p:nvSpPr>
              <p:cNvPr id="23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具备扎实的护理理论基础和临床实践经验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熟悉护理相关法律法规和行业标准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具备良好的沟通能力和团队协作精神</a:t>
                </a:r>
                <a:endParaRPr/>
              </a:p>
            </p:txBody>
          </p:sp>
          <p:sp>
            <p:nvSpPr>
              <p:cNvPr id="23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3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4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资质要求</a:t>
                </a:r>
                <a:endParaRPr/>
              </a:p>
            </p:txBody>
          </p:sp>
          <p:sp>
            <p:nvSpPr>
              <p:cNvPr id="24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具备护理专业学历和相关资格证书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具备一定的工作经验和业绩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具备良好的职业操守和职业道德</a:t>
                </a:r>
                <a:endParaRPr/>
              </a:p>
            </p:txBody>
          </p:sp>
          <p:sp>
            <p:nvSpPr>
              <p:cNvPr id="24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4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护理竞聘岗位的技能要求及资质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4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5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5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工作职责</a:t>
                </a:r>
                <a:endParaRPr/>
              </a:p>
            </p:txBody>
          </p:sp>
          <p:sp>
            <p:nvSpPr>
              <p:cNvPr id="25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负责病人的护理工作，确保病人安全和舒适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负责病人的健康教育和管理，提高病人自我管理能力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参与护理科研和教学工作，提高护理专业水平</a:t>
                </a:r>
                <a:endParaRPr/>
              </a:p>
            </p:txBody>
          </p:sp>
          <p:sp>
            <p:nvSpPr>
              <p:cNvPr id="25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5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5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工作内容</a:t>
                </a:r>
                <a:endParaRPr/>
              </a:p>
            </p:txBody>
          </p:sp>
          <p:sp>
            <p:nvSpPr>
              <p:cNvPr id="25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评估病人的护理需求，制定护理计划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执行护理措施，监测病人病情变化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提供心理护理和社会支持，帮助病人适应治疗和康复过程</a:t>
                </a:r>
                <a:endParaRPr/>
              </a:p>
            </p:txBody>
          </p:sp>
          <p:sp>
            <p:nvSpPr>
              <p:cNvPr id="26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护理竞聘岗位的工作职责及内容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6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6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6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6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发展前景</a:t>
                </a:r>
                <a:endParaRPr/>
              </a:p>
            </p:txBody>
          </p:sp>
          <p:sp>
            <p:nvSpPr>
              <p:cNvPr id="27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护理竞聘岗位具有广阔的发展空间和职业前景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护理行业将更加注重人才培养和队伍建设，为护理人员提供更多发展机会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护理竞聘岗位将有助于提高个人综合素质和职业能力</a:t>
                </a:r>
                <a:endParaRPr/>
              </a:p>
            </p:txBody>
          </p:sp>
          <p:sp>
            <p:nvSpPr>
              <p:cNvPr id="27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7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7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晋升路径</a:t>
                </a:r>
                <a:endParaRPr/>
              </a:p>
            </p:txBody>
          </p:sp>
          <p:sp>
            <p:nvSpPr>
              <p:cNvPr id="27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护理竞聘岗位可以通过不断提升自己的能力和业绩，晋升为护理管理岗位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护理竞聘岗位可以通过参与护理科研工作，晋升为护理专家或学术带头人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护理竞聘岗位可以通过跨界合作和创新发展，拓展自己的职业发展空间</a:t>
                </a:r>
                <a:endParaRPr/>
              </a:p>
            </p:txBody>
          </p:sp>
          <p:sp>
            <p:nvSpPr>
              <p:cNvPr id="27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8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8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护理竞聘岗位的发展前景及晋升路径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5600"/>
              <a:t>护理竞聘者的核心竞争力展示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专业技能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熟练掌握护理基本技能和方法，具备临床实践经验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熟悉护理相关法律法规和行业标准，具备较强的专业素养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具备一定的护理科研和教学能力，能够指导他人开展工作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经验积累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具备丰富的护理工作经验，能够处理各种复杂和突发情况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参与过护理项目管理，具备一定的组织协调和管理能力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熟悉护理行业的发展趋势和创新方向，具备较强的市场敏锐度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护理竞聘者的专业技能及经验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https://d.book118.com/085032133114011111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blue">
      <a:dk1>
        <a:srgbClr val="000000"/>
      </a:dk1>
      <a:lt1>
        <a:srgbClr val="FFFFFF"/>
      </a:lt1>
      <a:dk2>
        <a:srgbClr val="262C32"/>
      </a:dk2>
      <a:lt2>
        <a:srgbClr val="E7F3F7"/>
      </a:lt2>
      <a:accent1>
        <a:srgbClr val="3087D5"/>
      </a:accent1>
      <a:accent2>
        <a:srgbClr val="A3DBFA"/>
      </a:accent2>
      <a:accent3>
        <a:srgbClr val="5DB1F7"/>
      </a:accent3>
      <a:accent4>
        <a:srgbClr val="2270C9"/>
      </a:accent4>
      <a:accent5>
        <a:srgbClr val="67A1F9"/>
      </a:accent5>
      <a:accent6>
        <a:srgbClr val="466DD1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护理竞聘PPT代做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2024-09-17T00:47:31.133</cp:lastPrinted>
  <dcterms:created xsi:type="dcterms:W3CDTF">2024-09-16T16:47:31Z</dcterms:created>
  <dcterms:modified xsi:type="dcterms:W3CDTF">2024-09-16T16:47:32Z</dcterms:modified>
</cp:coreProperties>
</file>