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B9784F-D782-4E80-ABDF-4E91B08726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77C7F-2511-436A-A9E2-D9A62C662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1CE864-B868-482B-8605-54B853CA5C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AAD31C-EBE3-4AF9-9DD3-96A4537DD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6EEE31-02AE-4DD6-BE75-0DFF2B5517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FBD376-2610-4C2A-A1EA-C39F4F0D0F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D38993-C239-49B6-9DA1-B330ADB2D0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541AEC-57D9-4FA4-A5E2-1984BD8B5A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A21ADB-6BB4-4DC8-BB5E-75061E7A06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C3609B-E10E-4DED-8BE1-2C78F5FB2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F46CE5-E9B3-40B8-99F0-0B7A57B01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032310320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深度学习物体识别</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深度学习物体识别简介
 物体识别的基本原理
 深度学习的模型与算法
 数据预处理与增强技术
 物体识别应用场景与案例
 模型训练与优化技巧
 物体识别评估与测试方法
 未来趋势与挑战展望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深度学习物体识别简介</a:t>
            </a:r>
          </a:p>
        </p:txBody>
      </p:sp>
      <p:sp>
        <p:nvSpPr>
          <p:cNvPr id="3" name="Subtitle 2"/>
          <p:cNvSpPr>
            <a:spLocks noGrp="1"/>
          </p:cNvSpPr>
          <p:nvPr>
            <p:ph type="subTitle" idx="1"/>
          </p:nvPr>
        </p:nvSpPr>
        <p:spPr/>
        <p:txBody>
          <a:bodyPr/>
          <a:lstStyle/>
          <a:p>
            <a:r>
              <a:t>深度学习物体识别</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深度学习物体识别简介</a:t>
            </a:r>
          </a:p>
        </p:txBody>
      </p:sp>
      <p:sp>
        <p:nvSpPr>
          <p:cNvPr id="3" name="Text Placeholder 2"/>
          <p:cNvSpPr>
            <a:spLocks noGrp="1"/>
          </p:cNvSpPr>
          <p:nvPr>
            <p:ph type="body" idx="1"/>
          </p:nvPr>
        </p:nvSpPr>
        <p:spPr/>
        <p:txBody>
          <a:bodyPr/>
          <a:lstStyle/>
          <a:p>
            <a:r>
              <a:t>深度学习物体识别的定义和重要性</a:t>
            </a:r>
          </a:p>
        </p:txBody>
      </p:sp>
      <p:sp>
        <p:nvSpPr>
          <p:cNvPr id="4" name="Content Placeholder 3"/>
          <p:cNvSpPr>
            <a:spLocks noGrp="1"/>
          </p:cNvSpPr>
          <p:nvPr>
            <p:ph sz="half" idx="2"/>
          </p:nvPr>
        </p:nvSpPr>
        <p:spPr/>
        <p:txBody>
          <a:bodyPr/>
          <a:lstStyle/>
          <a:p>
            <a:r>
              <a:t>1.深度学习物体识别是一种利用神经网络模型对图像和视频中的物体进行自动识别和分类的技术。</a:t>
            </a:r>
          </a:p>
          <a:p>
            <a:r>
              <a:t>2.深度学习物体识别在人工智能领域具有重要地位，为计算机视觉、自动驾驶、智能监控等应用提供了强大的支持。</a:t>
            </a:r>
          </a:p>
          <a:p>
            <a:r>
              <a:t>3.随着深度学习技术的不断发展，物体识别的准确率和效率不断提高，应用领域也在不断扩展。</a:t>
            </a:r>
          </a:p>
          <a:p/>
        </p:txBody>
      </p:sp>
      <p:sp>
        <p:nvSpPr>
          <p:cNvPr id="5" name="Text Placeholder 4"/>
          <p:cNvSpPr>
            <a:spLocks noGrp="1"/>
          </p:cNvSpPr>
          <p:nvPr>
            <p:ph type="body" idx="3"/>
          </p:nvPr>
        </p:nvSpPr>
        <p:spPr/>
        <p:txBody>
          <a:bodyPr/>
          <a:lstStyle/>
          <a:p>
            <a:r>
              <a:t>深度学习物体识别的基本原理和流程</a:t>
            </a:r>
          </a:p>
        </p:txBody>
      </p:sp>
      <p:sp>
        <p:nvSpPr>
          <p:cNvPr id="6" name="Content Placeholder 5"/>
          <p:cNvSpPr>
            <a:spLocks noGrp="1"/>
          </p:cNvSpPr>
          <p:nvPr>
            <p:ph sz="half" idx="4"/>
          </p:nvPr>
        </p:nvSpPr>
        <p:spPr/>
        <p:txBody>
          <a:bodyPr/>
          <a:lstStyle/>
          <a:p>
            <a:r>
              <a:t>1.深度学习物体识别基于深度神经网络模型，通过训练数据自动学习物体的特征表达。</a:t>
            </a:r>
          </a:p>
          <a:p>
            <a:r>
              <a:t>2.深度学习物体识别的流程包括数据预处理、模型训练、模型评估和模型应用等步骤。</a:t>
            </a:r>
          </a:p>
          <a:p>
            <a:r>
              <a:t>3.深度学习物体识别可以利用不同的神经网络结构，如卷积神经网络、循环神经网络等，以实现更高效和准确的识别。</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深度学习物体识别简介</a:t>
            </a:r>
          </a:p>
        </p:txBody>
      </p:sp>
      <p:sp>
        <p:nvSpPr>
          <p:cNvPr id="3" name="Text Placeholder 2"/>
          <p:cNvSpPr>
            <a:spLocks noGrp="1"/>
          </p:cNvSpPr>
          <p:nvPr>
            <p:ph type="body" idx="1"/>
          </p:nvPr>
        </p:nvSpPr>
        <p:spPr/>
        <p:txBody>
          <a:bodyPr/>
          <a:lstStyle/>
          <a:p>
            <a:r>
              <a:t>深度学习物体识别的数据集和模型</a:t>
            </a:r>
          </a:p>
        </p:txBody>
      </p:sp>
      <p:sp>
        <p:nvSpPr>
          <p:cNvPr id="4" name="Content Placeholder 3"/>
          <p:cNvSpPr>
            <a:spLocks noGrp="1"/>
          </p:cNvSpPr>
          <p:nvPr>
            <p:ph sz="half" idx="2"/>
          </p:nvPr>
        </p:nvSpPr>
        <p:spPr/>
        <p:txBody>
          <a:bodyPr/>
          <a:lstStyle/>
          <a:p>
            <a:r>
              <a:t>1.深度学习物体识别需要大量的训练数据，常用的数据集包括ImageNet、COCO等。</a:t>
            </a:r>
          </a:p>
          <a:p>
            <a:r>
              <a:t>2.深度学习物体识别常用的模型包括AlexNet、VGG、ResNet等，这些模型在ImageNet等大型数据集上取得了优异的成绩。</a:t>
            </a:r>
          </a:p>
          <a:p>
            <a:r>
              <a:t>3.不同的模型和数据集会对识别结果的准确性和效率产生影响，因此需要根据具体应用场景进行选择。</a:t>
            </a:r>
          </a:p>
          <a:p/>
        </p:txBody>
      </p:sp>
      <p:sp>
        <p:nvSpPr>
          <p:cNvPr id="5" name="Text Placeholder 4"/>
          <p:cNvSpPr>
            <a:spLocks noGrp="1"/>
          </p:cNvSpPr>
          <p:nvPr>
            <p:ph type="body" idx="3"/>
          </p:nvPr>
        </p:nvSpPr>
        <p:spPr/>
        <p:txBody>
          <a:bodyPr/>
          <a:lstStyle/>
          <a:p>
            <a:r>
              <a:t>深度学习物体识别的应用场景和挑战</a:t>
            </a:r>
          </a:p>
        </p:txBody>
      </p:sp>
      <p:sp>
        <p:nvSpPr>
          <p:cNvPr id="6" name="Content Placeholder 5"/>
          <p:cNvSpPr>
            <a:spLocks noGrp="1"/>
          </p:cNvSpPr>
          <p:nvPr>
            <p:ph sz="half" idx="4"/>
          </p:nvPr>
        </p:nvSpPr>
        <p:spPr/>
        <p:txBody>
          <a:bodyPr/>
          <a:lstStyle/>
          <a:p>
            <a:r>
              <a:t>1.深度学习物体识别在智能监控、自动驾驶、机器人视觉等领域有广泛的应用前景。</a:t>
            </a:r>
          </a:p>
          <a:p>
            <a:r>
              <a:t>2.深度学习物体识别面临的挑战包括数据获取和标注、模型复杂度和计算资源消耗等问题。</a:t>
            </a:r>
          </a:p>
          <a:p>
            <a:r>
              <a:t>3.未来深度学习物体识别需要与其他技术如强化学习、迁移学习等相结合，以实现更高效和智能的识别。</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物体识别的基本原理</a:t>
            </a:r>
          </a:p>
        </p:txBody>
      </p:sp>
      <p:sp>
        <p:nvSpPr>
          <p:cNvPr id="3" name="Subtitle 2"/>
          <p:cNvSpPr>
            <a:spLocks noGrp="1"/>
          </p:cNvSpPr>
          <p:nvPr>
            <p:ph type="subTitle" idx="1"/>
          </p:nvPr>
        </p:nvSpPr>
        <p:spPr/>
        <p:txBody>
          <a:bodyPr/>
          <a:lstStyle/>
          <a:p>
            <a:r>
              <a:t>深度学习物体识别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物体识别的基本原理</a:t>
            </a:r>
          </a:p>
        </p:txBody>
      </p:sp>
      <p:sp>
        <p:nvSpPr>
          <p:cNvPr id="3" name="Text Placeholder 2"/>
          <p:cNvSpPr>
            <a:spLocks noGrp="1"/>
          </p:cNvSpPr>
          <p:nvPr>
            <p:ph type="body" idx="1"/>
          </p:nvPr>
        </p:nvSpPr>
        <p:spPr/>
        <p:txBody>
          <a:bodyPr/>
          <a:lstStyle/>
          <a:p>
            <a:r>
              <a:t>物体识别的基本原理</a:t>
            </a:r>
          </a:p>
        </p:txBody>
      </p:sp>
      <p:sp>
        <p:nvSpPr>
          <p:cNvPr id="4" name="Content Placeholder 3"/>
          <p:cNvSpPr>
            <a:spLocks noGrp="1"/>
          </p:cNvSpPr>
          <p:nvPr>
            <p:ph sz="half" idx="2"/>
          </p:nvPr>
        </p:nvSpPr>
        <p:spPr/>
        <p:txBody>
          <a:bodyPr/>
          <a:lstStyle/>
          <a:p>
            <a:r>
              <a:t>1.特征提取：物体识别首先从图像中提取特征，这些特征可以是颜色、形状、纹理等，用于描述物体的基本属性。</a:t>
            </a:r>
          </a:p>
          <a:p>
            <a:r>
              <a:t>2.分类器训练：使用已标记的数据集训练分类器，使其能够根据提取的特征对物体进行分类。</a:t>
            </a:r>
          </a:p>
          <a:p>
            <a:r>
              <a:t>3.模型优化：通过反向传播算法优化模型参数，降低分类错误率，提高识别准确率。</a:t>
            </a:r>
          </a:p>
          <a:p>
            <a:r>
              <a:t>物体识别是计算机视觉领域的重要研究方向，通过对图像中物体的识别和理解，可以实现诸多应用，如自动驾驶、智能监控等。随着深度学习技术的不断发展，物体识别的准确率和应用范围不断扩大，成为人工智能领域的重要支柱之一。</a:t>
            </a:r>
          </a:p>
          <a:p>
            <a:r>
              <a:t>在物体识别的发展趋势方面，主要体现在以下几个方面：一是模型结构的不断优化，提高识别准确率和鲁棒性；二是多模态融合，利用不同传感器的数据提高识别效果；三是实时性要求的提高，满足实际应用场景的需要。</a:t>
            </a:r>
          </a:p>
          <a:p>
            <a:r>
              <a:t>前沿技术方面，目前研究热点包括：轻量级模型设计，以降低计算成本和提高实时性；域适应技术，以解决不同场景下的数据分布问题；以及结合生成对抗网络（GAN）等技术，生成更多高质量的训练数据，提高模型泛化能力。</a:t>
            </a:r>
          </a:p>
          <a:p>
            <a:r>
              <a:t>总之，物体识别作为计算机视觉领域的重要分支，将在未来的人工智能应用中发挥越来越重要的作用。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深度学习的模型与算法</a:t>
            </a:r>
          </a:p>
        </p:txBody>
      </p:sp>
      <p:sp>
        <p:nvSpPr>
          <p:cNvPr id="3" name="Subtitle 2"/>
          <p:cNvSpPr>
            <a:spLocks noGrp="1"/>
          </p:cNvSpPr>
          <p:nvPr>
            <p:ph type="subTitle" idx="1"/>
          </p:nvPr>
        </p:nvSpPr>
        <p:spPr/>
        <p:txBody>
          <a:bodyPr/>
          <a:lstStyle/>
          <a:p>
            <a:r>
              <a:t>深度学习物体识别</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深度学习的模型与算法</a:t>
            </a:r>
          </a:p>
        </p:txBody>
      </p:sp>
      <p:sp>
        <p:nvSpPr>
          <p:cNvPr id="3" name="Text Placeholder 2"/>
          <p:cNvSpPr>
            <a:spLocks noGrp="1"/>
          </p:cNvSpPr>
          <p:nvPr>
            <p:ph type="body" idx="1"/>
          </p:nvPr>
        </p:nvSpPr>
        <p:spPr/>
        <p:txBody>
          <a:bodyPr/>
          <a:lstStyle/>
          <a:p>
            <a:r>
              <a:t>卷积神经网络（CNN）</a:t>
            </a:r>
          </a:p>
        </p:txBody>
      </p:sp>
      <p:sp>
        <p:nvSpPr>
          <p:cNvPr id="4" name="Content Placeholder 3"/>
          <p:cNvSpPr>
            <a:spLocks noGrp="1"/>
          </p:cNvSpPr>
          <p:nvPr>
            <p:ph sz="half" idx="2"/>
          </p:nvPr>
        </p:nvSpPr>
        <p:spPr/>
        <p:txBody>
          <a:bodyPr/>
          <a:lstStyle/>
          <a:p>
            <a:r>
              <a:t>1.CNN是深度学习物体识别中最常用的模型之一，能够有效处理图像数据。</a:t>
            </a:r>
          </a:p>
          <a:p>
            <a:r>
              <a:t>2.CNN通过卷积层、池化层等结构，提取图像特征，实现图像分类和目标检测等任务。</a:t>
            </a:r>
          </a:p>
          <a:p>
            <a:r>
              <a:t>3.随着CNN模型的不断深入，其性能和准确度不断提高，成为计算机视觉领域的重要支柱。</a:t>
            </a:r>
          </a:p>
          <a:p/>
        </p:txBody>
      </p:sp>
      <p:sp>
        <p:nvSpPr>
          <p:cNvPr id="5" name="Text Placeholder 4"/>
          <p:cNvSpPr>
            <a:spLocks noGrp="1"/>
          </p:cNvSpPr>
          <p:nvPr>
            <p:ph type="body" idx="3"/>
          </p:nvPr>
        </p:nvSpPr>
        <p:spPr/>
        <p:txBody>
          <a:bodyPr/>
          <a:lstStyle/>
          <a:p>
            <a:r>
              <a:t>循环神经网络（RNN）</a:t>
            </a:r>
          </a:p>
        </p:txBody>
      </p:sp>
      <p:sp>
        <p:nvSpPr>
          <p:cNvPr id="6" name="Content Placeholder 5"/>
          <p:cNvSpPr>
            <a:spLocks noGrp="1"/>
          </p:cNvSpPr>
          <p:nvPr>
            <p:ph sz="half" idx="4"/>
          </p:nvPr>
        </p:nvSpPr>
        <p:spPr/>
        <p:txBody>
          <a:bodyPr/>
          <a:lstStyle/>
          <a:p>
            <a:r>
              <a:t>1.RNN适用于处理序列数据，如视频、语音等，具有记忆能力。</a:t>
            </a:r>
          </a:p>
          <a:p>
            <a:r>
              <a:t>2.RNN通过传递状态信息，实现对序列数据的建模，可用于物体跟踪、行为识别等任务。</a:t>
            </a:r>
          </a:p>
          <a:p>
            <a:r>
              <a:t>3.RNN的变种如LSTM、GRU等，能够更好地处理长期依赖问题，提高序列数据的处理效果。</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深度学习的模型与算法</a:t>
            </a:r>
          </a:p>
        </p:txBody>
      </p:sp>
      <p:sp>
        <p:nvSpPr>
          <p:cNvPr id="3" name="Text Placeholder 2"/>
          <p:cNvSpPr>
            <a:spLocks noGrp="1"/>
          </p:cNvSpPr>
          <p:nvPr>
            <p:ph type="body" idx="1"/>
          </p:nvPr>
        </p:nvSpPr>
        <p:spPr/>
        <p:txBody>
          <a:bodyPr/>
          <a:lstStyle/>
          <a:p>
            <a:r>
              <a:t>生成对抗网络（GAN）</a:t>
            </a:r>
          </a:p>
        </p:txBody>
      </p:sp>
      <p:sp>
        <p:nvSpPr>
          <p:cNvPr id="4" name="Content Placeholder 3"/>
          <p:cNvSpPr>
            <a:spLocks noGrp="1"/>
          </p:cNvSpPr>
          <p:nvPr>
            <p:ph sz="half" idx="2"/>
          </p:nvPr>
        </p:nvSpPr>
        <p:spPr/>
        <p:txBody>
          <a:bodyPr/>
          <a:lstStyle/>
          <a:p>
            <a:r>
              <a:t>1.GAN由生成器和判别器组成，通过竞争对抗，实现生成数据的分布逼近真实数据分布。</a:t>
            </a:r>
          </a:p>
          <a:p>
            <a:r>
              <a:t>2.GAN可用于图像生成、图像修复等任务，具有广泛的应用前景。</a:t>
            </a:r>
          </a:p>
          <a:p>
            <a:r>
              <a:t>3.GAN的发展出现了多种改进模型，如WGAN、CGAN等，提高了生成数据的质量和多样性。</a:t>
            </a:r>
          </a:p>
          <a:p/>
        </p:txBody>
      </p:sp>
      <p:sp>
        <p:nvSpPr>
          <p:cNvPr id="5" name="Text Placeholder 4"/>
          <p:cNvSpPr>
            <a:spLocks noGrp="1"/>
          </p:cNvSpPr>
          <p:nvPr>
            <p:ph type="body" idx="3"/>
          </p:nvPr>
        </p:nvSpPr>
        <p:spPr/>
        <p:txBody>
          <a:bodyPr/>
          <a:lstStyle/>
          <a:p>
            <a:r>
              <a:t>迁移学习</a:t>
            </a:r>
          </a:p>
        </p:txBody>
      </p:sp>
      <p:sp>
        <p:nvSpPr>
          <p:cNvPr id="6" name="Content Placeholder 5"/>
          <p:cNvSpPr>
            <a:spLocks noGrp="1"/>
          </p:cNvSpPr>
          <p:nvPr>
            <p:ph sz="half" idx="4"/>
          </p:nvPr>
        </p:nvSpPr>
        <p:spPr/>
        <p:txBody>
          <a:bodyPr/>
          <a:lstStyle/>
          <a:p>
            <a:r>
              <a:t>1.迁移学习利用已有的预训练模型，通过微调等方式，实现对新任务的处理。</a:t>
            </a:r>
          </a:p>
          <a:p>
            <a:r>
              <a:t>2.迁移学习可以有效降低模型训练的难度和时间成本，提高模型的泛化能力。</a:t>
            </a:r>
          </a:p>
          <a:p>
            <a:r>
              <a:t>3.迁移学习在物体识别中广泛应用，如利用ImageNet预训练模型进行目标检测等任务。</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深度学习的模型与算法</a:t>
            </a:r>
          </a:p>
        </p:txBody>
      </p:sp>
      <p:sp>
        <p:nvSpPr>
          <p:cNvPr id="3" name="Text Placeholder 2"/>
          <p:cNvSpPr>
            <a:spLocks noGrp="1"/>
          </p:cNvSpPr>
          <p:nvPr>
            <p:ph type="body" idx="1"/>
          </p:nvPr>
        </p:nvSpPr>
        <p:spPr/>
        <p:txBody>
          <a:bodyPr/>
          <a:lstStyle/>
          <a:p>
            <a:r>
              <a:t>数据增强</a:t>
            </a:r>
          </a:p>
        </p:txBody>
      </p:sp>
      <p:sp>
        <p:nvSpPr>
          <p:cNvPr id="4" name="Content Placeholder 3"/>
          <p:cNvSpPr>
            <a:spLocks noGrp="1"/>
          </p:cNvSpPr>
          <p:nvPr>
            <p:ph sz="half" idx="2"/>
          </p:nvPr>
        </p:nvSpPr>
        <p:spPr/>
        <p:txBody>
          <a:bodyPr/>
          <a:lstStyle/>
          <a:p>
            <a:r>
              <a:t>1.数据增强通过对原始数据进行变换和扩充，增加数据集的数量和多样性。</a:t>
            </a:r>
          </a:p>
          <a:p>
            <a:r>
              <a:t>2.数据增强可以提高模型的泛化能力和鲁棒性，降低过拟合的风险。</a:t>
            </a:r>
          </a:p>
          <a:p>
            <a:r>
              <a:t>3.常见的数据增强方法包括随机裁剪、旋转、翻转等，可根据具体任务和数据特点进行选择。</a:t>
            </a:r>
          </a:p>
          <a:p/>
        </p:txBody>
      </p:sp>
      <p:sp>
        <p:nvSpPr>
          <p:cNvPr id="5" name="Text Placeholder 4"/>
          <p:cNvSpPr>
            <a:spLocks noGrp="1"/>
          </p:cNvSpPr>
          <p:nvPr>
            <p:ph type="body" idx="3"/>
          </p:nvPr>
        </p:nvSpPr>
        <p:spPr/>
        <p:txBody>
          <a:bodyPr/>
          <a:lstStyle/>
          <a:p>
            <a:r>
              <a:t>模型压缩与加速</a:t>
            </a:r>
          </a:p>
        </p:txBody>
      </p:sp>
      <p:sp>
        <p:nvSpPr>
          <p:cNvPr id="6" name="Content Placeholder 5"/>
          <p:cNvSpPr>
            <a:spLocks noGrp="1"/>
          </p:cNvSpPr>
          <p:nvPr>
            <p:ph sz="half" idx="4"/>
          </p:nvPr>
        </p:nvSpPr>
        <p:spPr/>
        <p:txBody>
          <a:bodyPr/>
          <a:lstStyle/>
          <a:p>
            <a:r>
              <a:t>1.模型压缩与加速旨在减小模型的体积和计算量，提高模型的部署效率。</a:t>
            </a:r>
          </a:p>
          <a:p>
            <a:r>
              <a:t>2.模型压缩方法包括剪枝、量化、知识蒸馏等，可以有效降低模型的复杂度。</a:t>
            </a:r>
          </a:p>
          <a:p>
            <a:r>
              <a:t>3.模型加速方法包括硬件加速、并行计算等，可以提高模型的处理速度。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数据预处理与增强技术</a:t>
            </a:r>
          </a:p>
        </p:txBody>
      </p:sp>
      <p:sp>
        <p:nvSpPr>
          <p:cNvPr id="3" name="Subtitle 2"/>
          <p:cNvSpPr>
            <a:spLocks noGrp="1"/>
          </p:cNvSpPr>
          <p:nvPr>
            <p:ph type="subTitle" idx="1"/>
          </p:nvPr>
        </p:nvSpPr>
        <p:spPr/>
        <p:txBody>
          <a:bodyPr/>
          <a:lstStyle/>
          <a:p>
            <a:r>
              <a:t>深度学习物体识别</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数据预处理与增强技术</a:t>
            </a:r>
          </a:p>
        </p:txBody>
      </p:sp>
      <p:sp>
        <p:nvSpPr>
          <p:cNvPr id="3" name="Text Placeholder 2"/>
          <p:cNvSpPr>
            <a:spLocks noGrp="1"/>
          </p:cNvSpPr>
          <p:nvPr>
            <p:ph type="body" idx="1"/>
          </p:nvPr>
        </p:nvSpPr>
        <p:spPr/>
        <p:txBody>
          <a:bodyPr/>
          <a:lstStyle/>
          <a:p>
            <a:r>
              <a:t>数据预处理</a:t>
            </a:r>
          </a:p>
        </p:txBody>
      </p:sp>
      <p:sp>
        <p:nvSpPr>
          <p:cNvPr id="4" name="Content Placeholder 3"/>
          <p:cNvSpPr>
            <a:spLocks noGrp="1"/>
          </p:cNvSpPr>
          <p:nvPr>
            <p:ph sz="half" idx="2"/>
          </p:nvPr>
        </p:nvSpPr>
        <p:spPr/>
        <p:txBody>
          <a:bodyPr/>
          <a:lstStyle/>
          <a:p>
            <a:r>
              <a:t>1.数据清洗：确保数据的准确性和完整性，去除噪声和异常值，为深度学习模型提供高质量的训练数据。</a:t>
            </a:r>
          </a:p>
          <a:p>
            <a:r>
              <a:t>2.数据归一化：将不同尺度的数据进行归一化处理，使模型更快地收敛，提高训练效率。</a:t>
            </a:r>
          </a:p>
          <a:p>
            <a:r>
              <a:t>3.数据格式转换：将不同来源和不同格式的数据转换成模型可读的格式，保证模型的兼容性。</a:t>
            </a:r>
          </a:p>
          <a:p>
            <a:r>
              <a:t>数据预处理是深度学习物体识别过程中非常重要的一步，它能够提高模型的性能和泛化能力。通过数据清洗，去除噪声和异常值，保证数据的准确性和完整性，为模型提供高质量的训练数据。数据归一化处理使得不同尺度的数据能够在同一尺度下进行训练，有助于模型更快地收敛，提高训练效率。同时，将数据转换成模型可读的格式也是必不可少的步骤，保证了模型的兼容性。</a:t>
            </a:r>
          </a:p>
          <a:p/>
        </p:txBody>
      </p:sp>
      <p:sp>
        <p:nvSpPr>
          <p:cNvPr id="5" name="Text Placeholder 4"/>
          <p:cNvSpPr>
            <a:spLocks noGrp="1"/>
          </p:cNvSpPr>
          <p:nvPr>
            <p:ph type="body" idx="3"/>
          </p:nvPr>
        </p:nvSpPr>
        <p:spPr/>
        <p:txBody>
          <a:bodyPr/>
          <a:lstStyle/>
          <a:p>
            <a:r>
              <a:t>数据增强技术</a:t>
            </a:r>
          </a:p>
        </p:txBody>
      </p:sp>
      <p:sp>
        <p:nvSpPr>
          <p:cNvPr id="6" name="Content Placeholder 5"/>
          <p:cNvSpPr>
            <a:spLocks noGrp="1"/>
          </p:cNvSpPr>
          <p:nvPr>
            <p:ph sz="half" idx="4"/>
          </p:nvPr>
        </p:nvSpPr>
        <p:spPr/>
        <p:txBody>
          <a:bodyPr/>
          <a:lstStyle/>
          <a:p>
            <a:r>
              <a:t>1.扩充数据集：通过平移、旋转、缩放等操作扩充数据集，增加模型的泛化能力。</a:t>
            </a:r>
          </a:p>
          <a:p>
            <a:r>
              <a:t>2.引入噪声：通过添加噪声来模拟实际场景中的不确定性，提高模型的鲁棒性。</a:t>
            </a:r>
          </a:p>
          <a:p>
            <a:r>
              <a:t>3.数据平衡：通过调整样本比例来解决类别不平衡问题，提高模型对所有类别的识别能力。</a:t>
            </a:r>
          </a:p>
          <a:p>
            <a:r>
              <a:t>数据增强技术可以有效地扩充数据集，增加模型的泛化能力，防止过拟合。通过平移、旋转、缩放等操作，可以让模型在不同的角度和尺度下都能够正确识别物体。引入噪声可以模拟实际场景中的不确定性，提高模型的鲁棒性。同时，解决类别不平衡问题也是非常重要的，通过调整样本比例，可以让模型对所有类别都有较好的识别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物体识别应用场景与案例</a:t>
            </a:r>
          </a:p>
        </p:txBody>
      </p:sp>
      <p:sp>
        <p:nvSpPr>
          <p:cNvPr id="3" name="Subtitle 2"/>
          <p:cNvSpPr>
            <a:spLocks noGrp="1"/>
          </p:cNvSpPr>
          <p:nvPr>
            <p:ph type="subTitle" idx="1"/>
          </p:nvPr>
        </p:nvSpPr>
        <p:spPr/>
        <p:txBody>
          <a:bodyPr/>
          <a:lstStyle/>
          <a:p>
            <a:r>
              <a:t>深度学习物体识别</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物体识别应用场景与案例</a:t>
            </a:r>
          </a:p>
        </p:txBody>
      </p:sp>
      <p:sp>
        <p:nvSpPr>
          <p:cNvPr id="3" name="Text Placeholder 2"/>
          <p:cNvSpPr>
            <a:spLocks noGrp="1"/>
          </p:cNvSpPr>
          <p:nvPr>
            <p:ph type="body" idx="1"/>
          </p:nvPr>
        </p:nvSpPr>
        <p:spPr/>
        <p:txBody>
          <a:bodyPr/>
          <a:lstStyle/>
          <a:p>
            <a:r>
              <a:t>智能交通系统</a:t>
            </a:r>
          </a:p>
        </p:txBody>
      </p:sp>
      <p:sp>
        <p:nvSpPr>
          <p:cNvPr id="4" name="Content Placeholder 3"/>
          <p:cNvSpPr>
            <a:spLocks noGrp="1"/>
          </p:cNvSpPr>
          <p:nvPr>
            <p:ph sz="half" idx="2"/>
          </p:nvPr>
        </p:nvSpPr>
        <p:spPr/>
        <p:txBody>
          <a:bodyPr/>
          <a:lstStyle/>
          <a:p>
            <a:r>
              <a:t>1.智能交通系统可以利用深度学习物体识别技术，实时识别路面上的车辆、行人等物体，提高交通管理的效率。</a:t>
            </a:r>
          </a:p>
          <a:p>
            <a:r>
              <a:t>2.通过物体识别技术，可以实现对交通流量的精确统计和分析，为城市交通规划提供数据支持。</a:t>
            </a:r>
          </a:p>
          <a:p>
            <a:r>
              <a:t>3.深度学习物体识别技术可以帮助实现智能交通系统的自动化和智能化，提高交通安全性。</a:t>
            </a:r>
          </a:p>
          <a:p/>
        </p:txBody>
      </p:sp>
      <p:sp>
        <p:nvSpPr>
          <p:cNvPr id="5" name="Text Placeholder 4"/>
          <p:cNvSpPr>
            <a:spLocks noGrp="1"/>
          </p:cNvSpPr>
          <p:nvPr>
            <p:ph type="body" idx="3"/>
          </p:nvPr>
        </p:nvSpPr>
        <p:spPr/>
        <p:txBody>
          <a:bodyPr/>
          <a:lstStyle/>
          <a:p>
            <a:r>
              <a:t>智能监控系统</a:t>
            </a:r>
          </a:p>
        </p:txBody>
      </p:sp>
      <p:sp>
        <p:nvSpPr>
          <p:cNvPr id="6" name="Content Placeholder 5"/>
          <p:cNvSpPr>
            <a:spLocks noGrp="1"/>
          </p:cNvSpPr>
          <p:nvPr>
            <p:ph sz="half" idx="4"/>
          </p:nvPr>
        </p:nvSpPr>
        <p:spPr/>
        <p:txBody>
          <a:bodyPr/>
          <a:lstStyle/>
          <a:p>
            <a:r>
              <a:t>1.深度学习物体识别技术可以在智能监控系统中应用，实现对监控视频的实时分析和处理。</a:t>
            </a:r>
          </a:p>
          <a:p>
            <a:r>
              <a:t>2.通过物体识别技术，可以实现对异常行为的自动识别和报警，提高监控系统的智能化程度。</a:t>
            </a:r>
          </a:p>
          <a:p>
            <a:r>
              <a:t>3.智能监控系统可以广泛应用于公共安全、商业监控等领域，提高社会安全性和管理效率。</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https://d.book118.com/085032310320011034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深度学习物体识别简介</vt:lpstr>
      <vt:lpstr> 深度学习物体识别简介</vt:lpstr>
      <vt:lpstr> 深度学习物体识别简介</vt:lpstr>
      <vt:lpstr> 物体识别的基本原理</vt:lpstr>
      <vt:lpstr> 物体识别的基本原理</vt:lpstr>
      <vt:lpstr> 深度学习的模型与算法</vt:lpstr>
      <vt:lpstr> 深度学习的模型与算法</vt:lpstr>
      <vt:lpstr> 深度学习的模型与算法</vt:lpstr>
      <vt:lpstr> 深度学习的模型与算法</vt:lpstr>
      <vt:lpstr> 数据预处理与增强技术</vt:lpstr>
      <vt:lpstr> 数据预处理与增强技术</vt:lpstr>
      <vt:lpstr> 物体识别应用场景与案例</vt:lpstr>
      <vt:lpstr> 物体识别应用场景与案例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2024-08-30T15:22:49.820</cp:lastPrinted>
  <dcterms:created xsi:type="dcterms:W3CDTF">2024-08-30T07:22:49Z</dcterms:created>
  <dcterms:modified xsi:type="dcterms:W3CDTF">2024-08-30T07:22:51Z</dcterms:modified>
</cp:coreProperties>
</file>