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gif" ContentType="image/gi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  <p:sldMasterId id="2147483687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794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5">
  <dgm:title val=""/>
  <dgm:desc val=""/>
  <dgm:catLst>
    <dgm:cat type="colorful" pri="10500"/>
  </dgm:catLst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B6C8983C-A89F-4963-830C-21709ACB4D96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zh-CN" altLang="en-US"/>
        </a:p>
      </dgm:t>
    </dgm:pt>
    <dgm:pt modelId="{6E1E5739-DB03-438C-90AC-0BEC264CA5DB}" type="parTrans" cxnId="{D734FDD6-522E-4563-9AB9-190408106050}">
      <dgm:prSet/>
      <dgm:spPr/>
      <dgm:t>
        <a:bodyPr/>
        <a:lstStyle/>
        <a:p>
          <a:endParaRPr lang="zh-CN" altLang="en-US"/>
        </a:p>
      </dgm:t>
    </dgm:pt>
    <dgm:pt modelId="{56E9C6C8-DE76-481C-98B8-D8936CFDCAC6}">
      <dgm:prSet phldrT="[文本]" custT="1"/>
      <dgm:spPr/>
      <dgm:t>
        <a:bodyPr/>
        <a:lstStyle/>
        <a:p>
          <a:r>
            <a:rPr lang="zh-CN" altLang="en-US" sz="2400" b="1" smtClean="0"/>
            <a:t>假设一：反应前后</a:t>
          </a:r>
          <a:r>
            <a:rPr lang="zh-CN" sz="2400" b="1" smtClean="0"/>
            <a:t>无变化，</a:t>
          </a:r>
          <a:r>
            <a:rPr lang="en-US" sz="2400" b="1" smtClean="0"/>
            <a:t>m</a:t>
          </a:r>
          <a:r>
            <a:rPr lang="zh-CN" sz="2400" b="1" smtClean="0"/>
            <a:t>反应</a:t>
          </a:r>
          <a:r>
            <a:rPr lang="zh-CN" altLang="en-US" sz="2400" b="1" smtClean="0"/>
            <a:t>前</a:t>
          </a:r>
          <a:r>
            <a:rPr lang="en-US" sz="2400" b="1" smtClean="0"/>
            <a:t>=m</a:t>
          </a:r>
          <a:r>
            <a:rPr lang="zh-CN" altLang="en-US" sz="2400" b="1" smtClean="0"/>
            <a:t>反应后</a:t>
          </a:r>
          <a:endParaRPr lang="zh-CN" altLang="en-US" sz="2400" b="1"/>
        </a:p>
      </dgm:t>
    </dgm:pt>
    <dgm:pt modelId="{A1FFD51A-D211-478C-8E88-D2BE6EB479EC}" type="sibTrans" cxnId="{D734FDD6-522E-4563-9AB9-190408106050}">
      <dgm:prSet/>
      <dgm:spPr/>
      <dgm:t>
        <a:bodyPr/>
        <a:lstStyle/>
        <a:p>
          <a:endParaRPr lang="zh-CN" altLang="en-US"/>
        </a:p>
      </dgm:t>
    </dgm:pt>
    <dgm:pt modelId="{DB6A20FD-9FFD-4B9D-AEB7-217F57615DC4}" type="parTrans" cxnId="{F612309E-D666-4FE1-B7A6-6409545BBD00}">
      <dgm:prSet/>
      <dgm:spPr/>
      <dgm:t>
        <a:bodyPr/>
        <a:lstStyle/>
        <a:p>
          <a:endParaRPr lang="zh-CN" altLang="en-US"/>
        </a:p>
      </dgm:t>
    </dgm:pt>
    <dgm:pt modelId="{AD3CC00C-EF8B-4DC1-86A7-CEDE0972F595}">
      <dgm:prSet phldrT="[文本]" custT="1"/>
      <dgm:spPr/>
      <dgm:t>
        <a:bodyPr/>
        <a:lstStyle/>
        <a:p>
          <a:r>
            <a:rPr lang="zh-CN" altLang="en-US" sz="2400" b="1" smtClean="0"/>
            <a:t>假设二：反应前后有</a:t>
          </a:r>
          <a:r>
            <a:rPr lang="zh-CN" sz="2400" b="1" smtClean="0"/>
            <a:t>变化，</a:t>
          </a:r>
          <a:r>
            <a:rPr lang="en-US" sz="2400" b="1" smtClean="0"/>
            <a:t>m</a:t>
          </a:r>
          <a:r>
            <a:rPr lang="zh-CN" sz="2400" b="1" smtClean="0"/>
            <a:t>反应</a:t>
          </a:r>
          <a:r>
            <a:rPr lang="zh-CN" altLang="en-US" sz="2400" b="1" smtClean="0"/>
            <a:t>前</a:t>
          </a:r>
          <a:r>
            <a:rPr lang="en-US" altLang="zh-CN" sz="2400" b="1" smtClean="0"/>
            <a:t>&gt;</a:t>
          </a:r>
          <a:r>
            <a:rPr lang="en-US" sz="2400" b="1" smtClean="0"/>
            <a:t>m</a:t>
          </a:r>
          <a:r>
            <a:rPr lang="zh-CN" altLang="en-US" sz="2400" b="1" smtClean="0"/>
            <a:t>反应后</a:t>
          </a:r>
          <a:endParaRPr lang="zh-CN" altLang="en-US" sz="2400" b="1"/>
        </a:p>
      </dgm:t>
    </dgm:pt>
    <dgm:pt modelId="{73435CFD-6897-4C35-BD2A-93C5B25444C0}" type="sibTrans" cxnId="{F612309E-D666-4FE1-B7A6-6409545BBD00}">
      <dgm:prSet/>
      <dgm:spPr/>
      <dgm:t>
        <a:bodyPr/>
        <a:lstStyle/>
        <a:p>
          <a:endParaRPr lang="zh-CN" altLang="en-US"/>
        </a:p>
      </dgm:t>
    </dgm:pt>
    <dgm:pt modelId="{B2B779FD-F4C8-485E-94DE-32EBBC134450}" type="parTrans" cxnId="{1CAC480A-C5EE-443F-A130-4DE7EA1DD0C3}">
      <dgm:prSet/>
      <dgm:spPr/>
      <dgm:t>
        <a:bodyPr/>
        <a:lstStyle/>
        <a:p>
          <a:endParaRPr lang="zh-CN" altLang="en-US"/>
        </a:p>
      </dgm:t>
    </dgm:pt>
    <dgm:pt modelId="{0883005C-2C62-49F2-90DF-A8825B2AA883}">
      <dgm:prSet phldrT="[文本]" custT="1"/>
      <dgm:spPr/>
      <dgm:t>
        <a:bodyPr/>
        <a:lstStyle/>
        <a:p>
          <a:r>
            <a:rPr lang="zh-CN" altLang="en-US" sz="2400" b="1" smtClean="0"/>
            <a:t>假设三：反应前后有</a:t>
          </a:r>
          <a:r>
            <a:rPr lang="zh-CN" sz="2400" b="1" smtClean="0"/>
            <a:t>变化，</a:t>
          </a:r>
          <a:r>
            <a:rPr lang="en-US" sz="2400" b="1" smtClean="0"/>
            <a:t>m</a:t>
          </a:r>
          <a:r>
            <a:rPr lang="zh-CN" sz="2400" b="1" smtClean="0"/>
            <a:t>反应</a:t>
          </a:r>
          <a:r>
            <a:rPr lang="zh-CN" altLang="en-US" sz="2400" b="1" smtClean="0"/>
            <a:t>前</a:t>
          </a:r>
          <a:r>
            <a:rPr lang="en-US" altLang="zh-CN" sz="2400" b="1" smtClean="0"/>
            <a:t>&lt;</a:t>
          </a:r>
          <a:r>
            <a:rPr lang="en-US" sz="2400" b="1" smtClean="0"/>
            <a:t>m</a:t>
          </a:r>
          <a:r>
            <a:rPr lang="zh-CN" altLang="en-US" sz="2400" b="1" smtClean="0"/>
            <a:t>反应后</a:t>
          </a:r>
          <a:endParaRPr lang="zh-CN" altLang="en-US" sz="2400" b="1"/>
        </a:p>
      </dgm:t>
    </dgm:pt>
    <dgm:pt modelId="{A5E6DD56-6C18-4904-A65D-DD4E0764524A}" type="sibTrans" cxnId="{1CAC480A-C5EE-443F-A130-4DE7EA1DD0C3}">
      <dgm:prSet/>
      <dgm:spPr/>
      <dgm:t>
        <a:bodyPr/>
        <a:lstStyle/>
        <a:p>
          <a:endParaRPr lang="zh-CN" altLang="en-US"/>
        </a:p>
      </dgm:t>
    </dgm:pt>
    <dgm:pt modelId="{CAD4350E-27F7-4A69-B9BE-28BA5418890C}" type="pres">
      <dgm:prSet presAssocID="{B6C8983C-A89F-4963-830C-21709ACB4D96}" presName="linear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226F072F-EB6B-4FD4-AD6E-97ECCFC32B34}" type="pres">
      <dgm:prSet presAssocID="{56E9C6C8-DE76-481C-98B8-D8936CFDCAC6}" presName="parentLin"/>
      <dgm:spPr/>
      <dgm:t>
        <a:bodyPr/>
        <a:lstStyle/>
        <a:p>
          <a:endParaRPr lang="zh-CN" altLang="en-US"/>
        </a:p>
      </dgm:t>
    </dgm:pt>
    <dgm:pt modelId="{957E67F9-9F80-42EA-82F6-42BCE53FFA4A}" type="pres">
      <dgm:prSet presAssocID="{56E9C6C8-DE76-481C-98B8-D8936CFDCAC6}" presName="parentLeftMargin" presStyleLbl="node1" presStyleCnt="3"/>
      <dgm:spPr/>
      <dgm:t>
        <a:bodyPr/>
        <a:lstStyle/>
        <a:p>
          <a:endParaRPr lang="zh-CN" altLang="en-US"/>
        </a:p>
      </dgm:t>
    </dgm:pt>
    <dgm:pt modelId="{D676EBA6-208C-4069-87B2-A1FF2416A4E9}" type="pres">
      <dgm:prSet presAssocID="{56E9C6C8-DE76-481C-98B8-D8936CFDCAC6}" presName="parentText" presStyleLbl="node1" presStyleCnt="3" custScaleX="132595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C5A6FBE-37E2-4A75-B520-36CA64686DBF}" type="pres">
      <dgm:prSet presAssocID="{56E9C6C8-DE76-481C-98B8-D8936CFDCAC6}" presName="negativeSpace"/>
      <dgm:spPr/>
      <dgm:t>
        <a:bodyPr/>
        <a:lstStyle/>
        <a:p>
          <a:endParaRPr lang="zh-CN" altLang="en-US"/>
        </a:p>
      </dgm:t>
    </dgm:pt>
    <dgm:pt modelId="{1860282E-2FD2-4DC6-9511-6433315F5A38}" type="pres">
      <dgm:prSet presAssocID="{56E9C6C8-DE76-481C-98B8-D8936CFDCAC6}" presName="childText" presStyleLbl="conFgAcc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33310F3-E7E7-4F97-B348-9B3B76FDBA63}" type="pres">
      <dgm:prSet presAssocID="{A1FFD51A-D211-478C-8E88-D2BE6EB479EC}" presName="spaceBetweenRectangles"/>
      <dgm:spPr/>
      <dgm:t>
        <a:bodyPr/>
        <a:lstStyle/>
        <a:p>
          <a:endParaRPr lang="zh-CN" altLang="en-US"/>
        </a:p>
      </dgm:t>
    </dgm:pt>
    <dgm:pt modelId="{1E7D8EB1-48C1-4DD2-9B7E-B45AB666DBA3}" type="pres">
      <dgm:prSet presAssocID="{AD3CC00C-EF8B-4DC1-86A7-CEDE0972F595}" presName="parentLin"/>
      <dgm:spPr/>
      <dgm:t>
        <a:bodyPr/>
        <a:lstStyle/>
        <a:p>
          <a:endParaRPr lang="zh-CN" altLang="en-US"/>
        </a:p>
      </dgm:t>
    </dgm:pt>
    <dgm:pt modelId="{B7467864-4CB0-4779-AF3E-897AD132FB4E}" type="pres">
      <dgm:prSet presAssocID="{AD3CC00C-EF8B-4DC1-86A7-CEDE0972F595}" presName="parentLeftMargin" presStyleLbl="node1" presStyleIdx="1" presStyleCnt="3"/>
      <dgm:spPr/>
      <dgm:t>
        <a:bodyPr/>
        <a:lstStyle/>
        <a:p>
          <a:endParaRPr lang="zh-CN" altLang="en-US"/>
        </a:p>
      </dgm:t>
    </dgm:pt>
    <dgm:pt modelId="{9BB1279B-CDEB-42C2-80C3-9AD1AA99DE80}" type="pres">
      <dgm:prSet presAssocID="{AD3CC00C-EF8B-4DC1-86A7-CEDE0972F595}" presName="parentText" presStyleLbl="node1" presStyleIdx="1" presStyleCnt="3" custScaleX="132508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A3FE1F5-A2A1-4D94-A3C3-5027B49CDA82}" type="pres">
      <dgm:prSet presAssocID="{AD3CC00C-EF8B-4DC1-86A7-CEDE0972F595}" presName="negativeSpace"/>
      <dgm:spPr/>
      <dgm:t>
        <a:bodyPr/>
        <a:lstStyle/>
        <a:p>
          <a:endParaRPr lang="zh-CN" altLang="en-US"/>
        </a:p>
      </dgm:t>
    </dgm:pt>
    <dgm:pt modelId="{FE5979FA-41ED-433A-AC58-4C2C99647572}" type="pres">
      <dgm:prSet presAssocID="{AD3CC00C-EF8B-4DC1-86A7-CEDE0972F595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45F6924-A8B8-4546-A128-417F1F6C8B74}" type="pres">
      <dgm:prSet presAssocID="{73435CFD-6897-4C35-BD2A-93C5B25444C0}" presName="spaceBetweenRectangles"/>
      <dgm:spPr/>
      <dgm:t>
        <a:bodyPr/>
        <a:lstStyle/>
        <a:p>
          <a:endParaRPr lang="zh-CN" altLang="en-US"/>
        </a:p>
      </dgm:t>
    </dgm:pt>
    <dgm:pt modelId="{3E5B5438-198A-43F9-8A25-44A8224BF9BF}" type="pres">
      <dgm:prSet presAssocID="{0883005C-2C62-49F2-90DF-A8825B2AA883}" presName="parentLin"/>
      <dgm:spPr/>
      <dgm:t>
        <a:bodyPr/>
        <a:lstStyle/>
        <a:p>
          <a:endParaRPr lang="zh-CN" altLang="en-US"/>
        </a:p>
      </dgm:t>
    </dgm:pt>
    <dgm:pt modelId="{DDD83DA0-6FC1-40AF-A77F-244DBA145162}" type="pres">
      <dgm:prSet presAssocID="{0883005C-2C62-49F2-90DF-A8825B2AA883}" presName="parentLeftMargin" presStyleLbl="node1" presStyleIdx="2" presStyleCnt="3"/>
      <dgm:spPr/>
      <dgm:t>
        <a:bodyPr/>
        <a:lstStyle/>
        <a:p>
          <a:endParaRPr lang="zh-CN" altLang="en-US"/>
        </a:p>
      </dgm:t>
    </dgm:pt>
    <dgm:pt modelId="{408FBA09-274E-448F-AE98-18313B9102A0}" type="pres">
      <dgm:prSet presAssocID="{0883005C-2C62-49F2-90DF-A8825B2AA883}" presName="parentText" presStyleLbl="node1" presStyleIdx="2" presStyleCnt="3" custScaleX="131876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E19EF2C-2714-49E2-A475-AB6D678EAC5F}" type="pres">
      <dgm:prSet presAssocID="{0883005C-2C62-49F2-90DF-A8825B2AA883}" presName="negativeSpace"/>
      <dgm:spPr/>
      <dgm:t>
        <a:bodyPr/>
        <a:lstStyle/>
        <a:p>
          <a:endParaRPr lang="zh-CN" altLang="en-US"/>
        </a:p>
      </dgm:t>
    </dgm:pt>
    <dgm:pt modelId="{E0348B15-FC95-4FEE-86D7-0FDF1D1CAA28}" type="pres">
      <dgm:prSet presAssocID="{0883005C-2C62-49F2-90DF-A8825B2AA883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D734FDD6-522E-4563-9AB9-190408106050}" srcId="{B6C8983C-A89F-4963-830C-21709ACB4D96}" destId="{56E9C6C8-DE76-481C-98B8-D8936CFDCAC6}" srcOrd="0" destOrd="0" parTransId="{6E1E5739-DB03-438C-90AC-0BEC264CA5DB}" sibTransId="{A1FFD51A-D211-478C-8E88-D2BE6EB479EC}"/>
    <dgm:cxn modelId="{F612309E-D666-4FE1-B7A6-6409545BBD00}" srcId="{B6C8983C-A89F-4963-830C-21709ACB4D96}" destId="{AD3CC00C-EF8B-4DC1-86A7-CEDE0972F595}" srcOrd="1" destOrd="0" parTransId="{DB6A20FD-9FFD-4B9D-AEB7-217F57615DC4}" sibTransId="{73435CFD-6897-4C35-BD2A-93C5B25444C0}"/>
    <dgm:cxn modelId="{1CAC480A-C5EE-443F-A130-4DE7EA1DD0C3}" srcId="{B6C8983C-A89F-4963-830C-21709ACB4D96}" destId="{0883005C-2C62-49F2-90DF-A8825B2AA883}" srcOrd="2" destOrd="0" parTransId="{B2B779FD-F4C8-485E-94DE-32EBBC134450}" sibTransId="{A5E6DD56-6C18-4904-A65D-DD4E0764524A}"/>
    <dgm:cxn modelId="{A32D2480-EA9C-4C2F-BEED-54C2EEC6AAB7}" type="presOf" srcId="{B6C8983C-A89F-4963-830C-21709ACB4D96}" destId="{CAD4350E-27F7-4A69-B9BE-28BA5418890C}" srcOrd="0" destOrd="0" presId="urn:microsoft.com/office/officeart/2005/8/layout/list1"/>
    <dgm:cxn modelId="{85841BDC-58A8-4538-845B-828900D9073D}" type="presParOf" srcId="{CAD4350E-27F7-4A69-B9BE-28BA5418890C}" destId="{226F072F-EB6B-4FD4-AD6E-97ECCFC32B34}" srcOrd="0" destOrd="0" presId="urn:microsoft.com/office/officeart/2005/8/layout/list1"/>
    <dgm:cxn modelId="{C285C865-76D4-4EB0-B455-328023149F72}" type="presParOf" srcId="{226F072F-EB6B-4FD4-AD6E-97ECCFC32B34}" destId="{957E67F9-9F80-42EA-82F6-42BCE53FFA4A}" srcOrd="0" destOrd="0" presId="urn:microsoft.com/office/officeart/2005/8/layout/list1"/>
    <dgm:cxn modelId="{167568C1-B799-4F1C-B99C-576D85618F1C}" type="presOf" srcId="{56E9C6C8-DE76-481C-98B8-D8936CFDCAC6}" destId="{957E67F9-9F80-42EA-82F6-42BCE53FFA4A}" srcOrd="0" destOrd="0" presId="urn:microsoft.com/office/officeart/2005/8/layout/list1"/>
    <dgm:cxn modelId="{904DB7D9-D3C1-4272-BBF0-2567CB72C8F5}" type="presParOf" srcId="{226F072F-EB6B-4FD4-AD6E-97ECCFC32B34}" destId="{D676EBA6-208C-4069-87B2-A1FF2416A4E9}" srcOrd="1" destOrd="0" presId="urn:microsoft.com/office/officeart/2005/8/layout/list1"/>
    <dgm:cxn modelId="{8DF50029-6043-4FAC-89F9-EB872780CA4D}" type="presOf" srcId="{56E9C6C8-DE76-481C-98B8-D8936CFDCAC6}" destId="{D676EBA6-208C-4069-87B2-A1FF2416A4E9}" srcOrd="1" destOrd="0" presId="urn:microsoft.com/office/officeart/2005/8/layout/list1"/>
    <dgm:cxn modelId="{E08BEF1F-3AC5-4788-AD3C-CB6E7AB9AF1E}" type="presParOf" srcId="{CAD4350E-27F7-4A69-B9BE-28BA5418890C}" destId="{3C5A6FBE-37E2-4A75-B520-36CA64686DBF}" srcOrd="1" destOrd="0" presId="urn:microsoft.com/office/officeart/2005/8/layout/list1"/>
    <dgm:cxn modelId="{A52DF023-DA3F-49D8-B622-BFF7AB8B843C}" type="presParOf" srcId="{CAD4350E-27F7-4A69-B9BE-28BA5418890C}" destId="{1860282E-2FD2-4DC6-9511-6433315F5A38}" srcOrd="2" destOrd="0" presId="urn:microsoft.com/office/officeart/2005/8/layout/list1"/>
    <dgm:cxn modelId="{4AC406AA-3A58-41D6-BDCB-4093E4D8BE15}" type="presParOf" srcId="{CAD4350E-27F7-4A69-B9BE-28BA5418890C}" destId="{333310F3-E7E7-4F97-B348-9B3B76FDBA63}" srcOrd="3" destOrd="0" presId="urn:microsoft.com/office/officeart/2005/8/layout/list1"/>
    <dgm:cxn modelId="{D49E7CCF-DDBD-4E97-958B-E264B4C34432}" type="presParOf" srcId="{CAD4350E-27F7-4A69-B9BE-28BA5418890C}" destId="{1E7D8EB1-48C1-4DD2-9B7E-B45AB666DBA3}" srcOrd="4" destOrd="0" presId="urn:microsoft.com/office/officeart/2005/8/layout/list1"/>
    <dgm:cxn modelId="{3498C1CD-E27F-4086-B35D-6A985E9ADB51}" type="presParOf" srcId="{1E7D8EB1-48C1-4DD2-9B7E-B45AB666DBA3}" destId="{B7467864-4CB0-4779-AF3E-897AD132FB4E}" srcOrd="0" destOrd="0" presId="urn:microsoft.com/office/officeart/2005/8/layout/list1"/>
    <dgm:cxn modelId="{8A37F475-9862-4BC7-99D1-9374706B48EE}" type="presOf" srcId="{AD3CC00C-EF8B-4DC1-86A7-CEDE0972F595}" destId="{B7467864-4CB0-4779-AF3E-897AD132FB4E}" srcOrd="0" destOrd="0" presId="urn:microsoft.com/office/officeart/2005/8/layout/list1"/>
    <dgm:cxn modelId="{AB1DA29F-3378-4CCE-B4AD-FA1B26C3F3A5}" type="presParOf" srcId="{1E7D8EB1-48C1-4DD2-9B7E-B45AB666DBA3}" destId="{9BB1279B-CDEB-42C2-80C3-9AD1AA99DE80}" srcOrd="1" destOrd="0" presId="urn:microsoft.com/office/officeart/2005/8/layout/list1"/>
    <dgm:cxn modelId="{B4B8F8D9-C622-4E0E-B8DA-0CBB70556206}" type="presOf" srcId="{AD3CC00C-EF8B-4DC1-86A7-CEDE0972F595}" destId="{9BB1279B-CDEB-42C2-80C3-9AD1AA99DE80}" srcOrd="1" destOrd="0" presId="urn:microsoft.com/office/officeart/2005/8/layout/list1"/>
    <dgm:cxn modelId="{B04F3EFC-83C2-4280-A3A6-99E6ABF3146E}" type="presParOf" srcId="{CAD4350E-27F7-4A69-B9BE-28BA5418890C}" destId="{9A3FE1F5-A2A1-4D94-A3C3-5027B49CDA82}" srcOrd="5" destOrd="0" presId="urn:microsoft.com/office/officeart/2005/8/layout/list1"/>
    <dgm:cxn modelId="{F44BE903-47EF-4A84-BB1D-3FB39507F5E0}" type="presParOf" srcId="{CAD4350E-27F7-4A69-B9BE-28BA5418890C}" destId="{FE5979FA-41ED-433A-AC58-4C2C99647572}" srcOrd="6" destOrd="0" presId="urn:microsoft.com/office/officeart/2005/8/layout/list1"/>
    <dgm:cxn modelId="{C77006DB-E770-4B76-8E9C-561580EFBBB3}" type="presParOf" srcId="{CAD4350E-27F7-4A69-B9BE-28BA5418890C}" destId="{145F6924-A8B8-4546-A128-417F1F6C8B74}" srcOrd="7" destOrd="0" presId="urn:microsoft.com/office/officeart/2005/8/layout/list1"/>
    <dgm:cxn modelId="{FE101F63-2005-4B9D-B142-C2AD0270581B}" type="presParOf" srcId="{CAD4350E-27F7-4A69-B9BE-28BA5418890C}" destId="{3E5B5438-198A-43F9-8A25-44A8224BF9BF}" srcOrd="8" destOrd="0" presId="urn:microsoft.com/office/officeart/2005/8/layout/list1"/>
    <dgm:cxn modelId="{493CE9E3-5643-42DA-90C0-0B9EA6DF6A1B}" type="presParOf" srcId="{3E5B5438-198A-43F9-8A25-44A8224BF9BF}" destId="{DDD83DA0-6FC1-40AF-A77F-244DBA145162}" srcOrd="0" destOrd="0" presId="urn:microsoft.com/office/officeart/2005/8/layout/list1"/>
    <dgm:cxn modelId="{BCE5794D-840F-4CAA-AD81-EE38623820CE}" type="presOf" srcId="{0883005C-2C62-49F2-90DF-A8825B2AA883}" destId="{DDD83DA0-6FC1-40AF-A77F-244DBA145162}" srcOrd="0" destOrd="0" presId="urn:microsoft.com/office/officeart/2005/8/layout/list1"/>
    <dgm:cxn modelId="{BCD8901E-8DEB-4BCF-BC35-01004833F54D}" type="presParOf" srcId="{3E5B5438-198A-43F9-8A25-44A8224BF9BF}" destId="{408FBA09-274E-448F-AE98-18313B9102A0}" srcOrd="1" destOrd="0" presId="urn:microsoft.com/office/officeart/2005/8/layout/list1"/>
    <dgm:cxn modelId="{F77ABE16-FA68-48EE-B2B4-17A7D361D030}" type="presOf" srcId="{0883005C-2C62-49F2-90DF-A8825B2AA883}" destId="{408FBA09-274E-448F-AE98-18313B9102A0}" srcOrd="1" destOrd="0" presId="urn:microsoft.com/office/officeart/2005/8/layout/list1"/>
    <dgm:cxn modelId="{05E050A6-3F05-4634-B063-F82A8B3B3D12}" type="presParOf" srcId="{CAD4350E-27F7-4A69-B9BE-28BA5418890C}" destId="{FE19EF2C-2714-49E2-A475-AB6D678EAC5F}" srcOrd="9" destOrd="0" presId="urn:microsoft.com/office/officeart/2005/8/layout/list1"/>
    <dgm:cxn modelId="{7A03B58B-BEEC-48EF-BA06-FEDE193A0C94}" type="presParOf" srcId="{CAD4350E-27F7-4A69-B9BE-28BA5418890C}" destId="{E0348B15-FC95-4FEE-86D7-0FDF1D1CAA2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2" name="组合 1"/>
      <dsp:cNvGrpSpPr/>
    </dsp:nvGrpSpPr>
    <dsp:grpSpPr>
      <a:xfrm>
        <a:off x="0" y="0"/>
        <a:ext cx="7435557" cy="3868614"/>
        <a:chExt cx="7435557" cy="3868614"/>
      </a:xfrm>
    </dsp:grpSpPr>
    <dsp:sp modelId="{1860282E-2FD2-4DC6-9511-6433315F5A38}">
      <dsp:nvSpPr>
        <dsp:cNvPr id="5" name="矩形 4"/>
        <dsp:cNvSpPr/>
      </dsp:nvSpPr>
      <dsp:spPr bwMode="white">
        <a:xfrm>
          <a:off x="0" y="467487"/>
          <a:ext cx="7435557" cy="730800"/>
        </a:xfrm>
        <a:prstGeom prst="rect">
          <a:avLst/>
        </a:prstGeom>
      </dsp:spPr>
      <dsp:style>
        <a:lnRef idx="2">
          <a:schemeClr val="accent5">
            <a:hueOff val="0"/>
            <a:satOff val="0"/>
            <a:lumOff val="0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577081" tIns="604011" rIns="577081" bIns="206248" anchor="t"/>
        <a:lstStyle>
          <a:lvl1pPr algn="l">
            <a:defRPr sz="2900"/>
          </a:lvl1pPr>
          <a:lvl2pPr marL="285750" indent="-285750" algn="l">
            <a:defRPr sz="2900"/>
          </a:lvl2pPr>
          <a:lvl3pPr marL="571500" indent="-285750" algn="l">
            <a:defRPr sz="2900"/>
          </a:lvl3pPr>
          <a:lvl4pPr marL="857250" indent="-285750" algn="l">
            <a:defRPr sz="2900"/>
          </a:lvl4pPr>
          <a:lvl5pPr marL="1143000" indent="-285750" algn="l">
            <a:defRPr sz="2900"/>
          </a:lvl5pPr>
          <a:lvl6pPr marL="1428750" indent="-285750" algn="l">
            <a:defRPr sz="2900"/>
          </a:lvl6pPr>
          <a:lvl7pPr marL="1714500" indent="-285750" algn="l">
            <a:defRPr sz="2900"/>
          </a:lvl7pPr>
          <a:lvl8pPr marL="2000250" indent="-285750" algn="l">
            <a:defRPr sz="2900"/>
          </a:lvl8pPr>
          <a:lvl9pPr marL="2286000" indent="-285750" algn="l">
            <a:defRPr sz="29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467487"/>
        <a:ext cx="7435557" cy="730800"/>
      </dsp:txXfrm>
    </dsp:sp>
    <dsp:sp modelId="{D676EBA6-208C-4069-87B2-A1FF2416A4E9}">
      <dsp:nvSpPr>
        <dsp:cNvPr id="4" name="圆角矩形 3"/>
        <dsp:cNvSpPr/>
      </dsp:nvSpPr>
      <dsp:spPr bwMode="white">
        <a:xfrm>
          <a:off x="371778" y="39447"/>
          <a:ext cx="6901424" cy="856080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5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196732" tIns="0" rIns="196732" bIns="0" anchor="ctr"/>
        <a:lstStyle>
          <a:lvl1pPr algn="l">
            <a:defRPr sz="2900"/>
          </a:lvl1pPr>
          <a:lvl2pPr marL="228600" indent="-228600" algn="l">
            <a:defRPr sz="2200"/>
          </a:lvl2pPr>
          <a:lvl3pPr marL="457200" indent="-228600" algn="l">
            <a:defRPr sz="2200"/>
          </a:lvl3pPr>
          <a:lvl4pPr marL="685800" indent="-228600" algn="l">
            <a:defRPr sz="2200"/>
          </a:lvl4pPr>
          <a:lvl5pPr marL="914400" indent="-228600" algn="l">
            <a:defRPr sz="2200"/>
          </a:lvl5pPr>
          <a:lvl6pPr marL="1143000" indent="-228600" algn="l">
            <a:defRPr sz="2200"/>
          </a:lvl6pPr>
          <a:lvl7pPr marL="1371600" indent="-228600" algn="l">
            <a:defRPr sz="2200"/>
          </a:lvl7pPr>
          <a:lvl8pPr marL="1600200" indent="-228600" algn="l">
            <a:defRPr sz="2200"/>
          </a:lvl8pPr>
          <a:lvl9pPr marL="1828800" indent="-228600" algn="l">
            <a:defRPr sz="2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 smtClean="0"/>
            <a:t>假设一：反应前后</a:t>
          </a:r>
          <a:r>
            <a:rPr lang="zh-CN" sz="2400" b="1" smtClean="0"/>
            <a:t>无变化，</a:t>
          </a:r>
          <a:r>
            <a:rPr lang="en-US" sz="2400" b="1" smtClean="0"/>
            <a:t>m</a:t>
          </a:r>
          <a:r>
            <a:rPr lang="zh-CN" sz="2400" b="1" smtClean="0"/>
            <a:t>反应</a:t>
          </a:r>
          <a:r>
            <a:rPr lang="zh-CN" altLang="en-US" sz="2400" b="1" smtClean="0"/>
            <a:t>前</a:t>
          </a:r>
          <a:r>
            <a:rPr lang="en-US" sz="2400" b="1" smtClean="0"/>
            <a:t>=m</a:t>
          </a:r>
          <a:r>
            <a:rPr lang="zh-CN" altLang="en-US" sz="2400" b="1" smtClean="0"/>
            <a:t>反应后</a:t>
          </a:r>
          <a:endParaRPr lang="zh-CN" altLang="en-US" sz="2400" b="1"/>
        </a:p>
      </dsp:txBody>
      <dsp:txXfrm>
        <a:off x="371778" y="39447"/>
        <a:ext cx="6901424" cy="856080"/>
      </dsp:txXfrm>
    </dsp:sp>
    <dsp:sp modelId="{FE5979FA-41ED-433A-AC58-4C2C99647572}">
      <dsp:nvSpPr>
        <dsp:cNvPr id="8" name="矩形 7"/>
        <dsp:cNvSpPr/>
      </dsp:nvSpPr>
      <dsp:spPr bwMode="white">
        <a:xfrm>
          <a:off x="0" y="1782927"/>
          <a:ext cx="7435557" cy="730800"/>
        </a:xfrm>
        <a:prstGeom prst="rect">
          <a:avLst/>
        </a:prstGeom>
      </dsp:spPr>
      <dsp:style>
        <a:lnRef idx="2">
          <a:schemeClr val="accent5">
            <a:hueOff val="-3390000"/>
            <a:satOff val="-8626"/>
            <a:lumOff val="-5881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577081" tIns="604011" rIns="577081" bIns="206248" anchor="t"/>
        <a:lstStyle>
          <a:lvl1pPr algn="l">
            <a:defRPr sz="2900"/>
          </a:lvl1pPr>
          <a:lvl2pPr marL="285750" indent="-285750" algn="l">
            <a:defRPr sz="2900"/>
          </a:lvl2pPr>
          <a:lvl3pPr marL="571500" indent="-285750" algn="l">
            <a:defRPr sz="2900"/>
          </a:lvl3pPr>
          <a:lvl4pPr marL="857250" indent="-285750" algn="l">
            <a:defRPr sz="2900"/>
          </a:lvl4pPr>
          <a:lvl5pPr marL="1143000" indent="-285750" algn="l">
            <a:defRPr sz="2900"/>
          </a:lvl5pPr>
          <a:lvl6pPr marL="1428750" indent="-285750" algn="l">
            <a:defRPr sz="2900"/>
          </a:lvl6pPr>
          <a:lvl7pPr marL="1714500" indent="-285750" algn="l">
            <a:defRPr sz="2900"/>
          </a:lvl7pPr>
          <a:lvl8pPr marL="2000250" indent="-285750" algn="l">
            <a:defRPr sz="2900"/>
          </a:lvl8pPr>
          <a:lvl9pPr marL="2286000" indent="-285750" algn="l">
            <a:defRPr sz="29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1782927"/>
        <a:ext cx="7435557" cy="730800"/>
      </dsp:txXfrm>
    </dsp:sp>
    <dsp:sp modelId="{9BB1279B-CDEB-42C2-80C3-9AD1AA99DE80}">
      <dsp:nvSpPr>
        <dsp:cNvPr id="7" name="圆角矩形 6"/>
        <dsp:cNvSpPr/>
      </dsp:nvSpPr>
      <dsp:spPr bwMode="white">
        <a:xfrm>
          <a:off x="371778" y="1354887"/>
          <a:ext cx="6896896" cy="856080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5">
            <a:hueOff val="-3390000"/>
            <a:satOff val="-8626"/>
            <a:lumOff val="-5881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196732" tIns="0" rIns="196732" bIns="0" anchor="ctr"/>
        <a:lstStyle>
          <a:lvl1pPr algn="l">
            <a:defRPr sz="2900"/>
          </a:lvl1pPr>
          <a:lvl2pPr marL="228600" indent="-228600" algn="l">
            <a:defRPr sz="2200"/>
          </a:lvl2pPr>
          <a:lvl3pPr marL="457200" indent="-228600" algn="l">
            <a:defRPr sz="2200"/>
          </a:lvl3pPr>
          <a:lvl4pPr marL="685800" indent="-228600" algn="l">
            <a:defRPr sz="2200"/>
          </a:lvl4pPr>
          <a:lvl5pPr marL="914400" indent="-228600" algn="l">
            <a:defRPr sz="2200"/>
          </a:lvl5pPr>
          <a:lvl6pPr marL="1143000" indent="-228600" algn="l">
            <a:defRPr sz="2200"/>
          </a:lvl6pPr>
          <a:lvl7pPr marL="1371600" indent="-228600" algn="l">
            <a:defRPr sz="2200"/>
          </a:lvl7pPr>
          <a:lvl8pPr marL="1600200" indent="-228600" algn="l">
            <a:defRPr sz="2200"/>
          </a:lvl8pPr>
          <a:lvl9pPr marL="1828800" indent="-228600" algn="l">
            <a:defRPr sz="2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 smtClean="0"/>
            <a:t>假设二：反应前后有</a:t>
          </a:r>
          <a:r>
            <a:rPr lang="zh-CN" sz="2400" b="1" smtClean="0"/>
            <a:t>变化，</a:t>
          </a:r>
          <a:r>
            <a:rPr lang="en-US" sz="2400" b="1" smtClean="0"/>
            <a:t>m</a:t>
          </a:r>
          <a:r>
            <a:rPr lang="zh-CN" sz="2400" b="1" smtClean="0"/>
            <a:t>反应</a:t>
          </a:r>
          <a:r>
            <a:rPr lang="zh-CN" altLang="en-US" sz="2400" b="1" smtClean="0"/>
            <a:t>前</a:t>
          </a:r>
          <a:r>
            <a:rPr lang="en-US" altLang="zh-CN" sz="2400" b="1" smtClean="0"/>
            <a:t>&gt;</a:t>
          </a:r>
          <a:r>
            <a:rPr lang="en-US" sz="2400" b="1" smtClean="0"/>
            <a:t>m</a:t>
          </a:r>
          <a:r>
            <a:rPr lang="zh-CN" altLang="en-US" sz="2400" b="1" smtClean="0"/>
            <a:t>反应后</a:t>
          </a:r>
          <a:endParaRPr lang="zh-CN" altLang="en-US" sz="2400" b="1"/>
        </a:p>
      </dsp:txBody>
      <dsp:txXfrm>
        <a:off x="371778" y="1354887"/>
        <a:ext cx="6896896" cy="856080"/>
      </dsp:txXfrm>
    </dsp:sp>
    <dsp:sp modelId="{E0348B15-FC95-4FEE-86D7-0FDF1D1CAA28}">
      <dsp:nvSpPr>
        <dsp:cNvPr id="11" name="矩形 10"/>
        <dsp:cNvSpPr/>
      </dsp:nvSpPr>
      <dsp:spPr bwMode="white">
        <a:xfrm>
          <a:off x="0" y="3098367"/>
          <a:ext cx="7435557" cy="730800"/>
        </a:xfrm>
        <a:prstGeom prst="rect">
          <a:avLst/>
        </a:prstGeom>
      </dsp:spPr>
      <dsp:style>
        <a:lnRef idx="2">
          <a:schemeClr val="accent5">
            <a:hueOff val="-6780000"/>
            <a:satOff val="-17254"/>
            <a:lumOff val="-11764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577081" tIns="604011" rIns="577081" bIns="206248" anchor="t"/>
        <a:lstStyle>
          <a:lvl1pPr algn="l">
            <a:defRPr sz="2900"/>
          </a:lvl1pPr>
          <a:lvl2pPr marL="285750" indent="-285750" algn="l">
            <a:defRPr sz="2900"/>
          </a:lvl2pPr>
          <a:lvl3pPr marL="571500" indent="-285750" algn="l">
            <a:defRPr sz="2900"/>
          </a:lvl3pPr>
          <a:lvl4pPr marL="857250" indent="-285750" algn="l">
            <a:defRPr sz="2900"/>
          </a:lvl4pPr>
          <a:lvl5pPr marL="1143000" indent="-285750" algn="l">
            <a:defRPr sz="2900"/>
          </a:lvl5pPr>
          <a:lvl6pPr marL="1428750" indent="-285750" algn="l">
            <a:defRPr sz="2900"/>
          </a:lvl6pPr>
          <a:lvl7pPr marL="1714500" indent="-285750" algn="l">
            <a:defRPr sz="2900"/>
          </a:lvl7pPr>
          <a:lvl8pPr marL="2000250" indent="-285750" algn="l">
            <a:defRPr sz="2900"/>
          </a:lvl8pPr>
          <a:lvl9pPr marL="2286000" indent="-285750" algn="l">
            <a:defRPr sz="29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3098367"/>
        <a:ext cx="7435557" cy="730800"/>
      </dsp:txXfrm>
    </dsp:sp>
    <dsp:sp modelId="{408FBA09-274E-448F-AE98-18313B9102A0}">
      <dsp:nvSpPr>
        <dsp:cNvPr id="10" name="圆角矩形 9"/>
        <dsp:cNvSpPr/>
      </dsp:nvSpPr>
      <dsp:spPr bwMode="white">
        <a:xfrm>
          <a:off x="371778" y="2670327"/>
          <a:ext cx="6864001" cy="856080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5">
            <a:hueOff val="-6780000"/>
            <a:satOff val="-17254"/>
            <a:lumOff val="-1176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196732" tIns="0" rIns="196732" bIns="0" anchor="ctr"/>
        <a:lstStyle>
          <a:lvl1pPr algn="l">
            <a:defRPr sz="2900"/>
          </a:lvl1pPr>
          <a:lvl2pPr marL="228600" indent="-228600" algn="l">
            <a:defRPr sz="2200"/>
          </a:lvl2pPr>
          <a:lvl3pPr marL="457200" indent="-228600" algn="l">
            <a:defRPr sz="2200"/>
          </a:lvl3pPr>
          <a:lvl4pPr marL="685800" indent="-228600" algn="l">
            <a:defRPr sz="2200"/>
          </a:lvl4pPr>
          <a:lvl5pPr marL="914400" indent="-228600" algn="l">
            <a:defRPr sz="2200"/>
          </a:lvl5pPr>
          <a:lvl6pPr marL="1143000" indent="-228600" algn="l">
            <a:defRPr sz="2200"/>
          </a:lvl6pPr>
          <a:lvl7pPr marL="1371600" indent="-228600" algn="l">
            <a:defRPr sz="2200"/>
          </a:lvl7pPr>
          <a:lvl8pPr marL="1600200" indent="-228600" algn="l">
            <a:defRPr sz="2200"/>
          </a:lvl8pPr>
          <a:lvl9pPr marL="1828800" indent="-228600" algn="l">
            <a:defRPr sz="2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 smtClean="0"/>
            <a:t>假设三：反应前后有</a:t>
          </a:r>
          <a:r>
            <a:rPr lang="zh-CN" sz="2400" b="1" smtClean="0"/>
            <a:t>变化，</a:t>
          </a:r>
          <a:r>
            <a:rPr lang="en-US" sz="2400" b="1" smtClean="0"/>
            <a:t>m</a:t>
          </a:r>
          <a:r>
            <a:rPr lang="zh-CN" sz="2400" b="1" smtClean="0"/>
            <a:t>反应</a:t>
          </a:r>
          <a:r>
            <a:rPr lang="zh-CN" altLang="en-US" sz="2400" b="1" smtClean="0"/>
            <a:t>前</a:t>
          </a:r>
          <a:r>
            <a:rPr lang="en-US" altLang="zh-CN" sz="2400" b="1" smtClean="0"/>
            <a:t>&lt;</a:t>
          </a:r>
          <a:r>
            <a:rPr lang="en-US" sz="2400" b="1" smtClean="0"/>
            <a:t>m</a:t>
          </a:r>
          <a:r>
            <a:rPr lang="zh-CN" altLang="en-US" sz="2400" b="1" smtClean="0"/>
            <a:t>反应后</a:t>
          </a:r>
          <a:endParaRPr lang="zh-CN" altLang="en-US" sz="2400" b="1"/>
        </a:p>
      </dsp:txBody>
      <dsp:txXfrm>
        <a:off x="371778" y="2670327"/>
        <a:ext cx="6864001" cy="856080"/>
      </dsp:txXfrm>
    </dsp:sp>
    <dsp:sp modelId="{957E67F9-9F80-42EA-82F6-42BCE53FFA4A}">
      <dsp:nvSpPr>
        <dsp:cNvPr id="13" name="矩形 2" hidden="1"/>
        <dsp:cNvSpPr/>
      </dsp:nvSpPr>
      <dsp:spPr>
        <a:xfrm>
          <a:off x="0" y="39447"/>
          <a:ext cx="371778" cy="856080"/>
        </a:xfrm>
        <a:prstGeom prst="rect">
          <a:avLst/>
        </a:prstGeom>
      </dsp:spPr>
      <dsp:txBody>
        <a:bodyPr/>
        <a:lstStyle/>
        <a:p/>
      </dsp:txBody>
      <dsp:txXfrm>
        <a:off x="0" y="39447"/>
        <a:ext cx="371778" cy="856080"/>
      </dsp:txXfrm>
    </dsp:sp>
    <dsp:sp modelId="{B7467864-4CB0-4779-AF3E-897AD132FB4E}">
      <dsp:nvSpPr>
        <dsp:cNvPr id="6" name="矩形 5" hidden="1"/>
        <dsp:cNvSpPr/>
      </dsp:nvSpPr>
      <dsp:spPr>
        <a:xfrm>
          <a:off x="0" y="1354887"/>
          <a:ext cx="371778" cy="856080"/>
        </a:xfrm>
        <a:prstGeom prst="rect">
          <a:avLst/>
        </a:prstGeom>
      </dsp:spPr>
      <dsp:txBody>
        <a:bodyPr/>
        <a:lstStyle/>
        <a:p/>
      </dsp:txBody>
      <dsp:txXfrm>
        <a:off x="0" y="1354887"/>
        <a:ext cx="371778" cy="856080"/>
      </dsp:txXfrm>
    </dsp:sp>
    <dsp:sp modelId="{DDD83DA0-6FC1-40AF-A77F-244DBA145162}">
      <dsp:nvSpPr>
        <dsp:cNvPr id="9" name="矩形 8" hidden="1"/>
        <dsp:cNvSpPr/>
      </dsp:nvSpPr>
      <dsp:spPr>
        <a:xfrm>
          <a:off x="0" y="2670327"/>
          <a:ext cx="371778" cy="856080"/>
        </a:xfrm>
        <a:prstGeom prst="rect">
          <a:avLst/>
        </a:prstGeom>
      </dsp:spPr>
      <dsp:txBody>
        <a:bodyPr/>
        <a:lstStyle/>
        <a:p/>
      </dsp:txBody>
      <dsp:txXfrm>
        <a:off x="0" y="2670327"/>
        <a:ext cx="371778" cy="856080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nodeHorzAlign" val="l"/>
          <dgm:param type="horzAlign" val="l"/>
        </dgm:alg>
      </dgm:if>
      <dgm:else name="Name2">
        <dgm:alg type="lin">
          <dgm:param type="linDir" val="fromT"/>
          <dgm:param type="vertAlign" val="mid"/>
          <dgm:param type="nodeHorzAlign" val="r"/>
          <dgm:param type="horzAlign" val="r"/>
        </dgm:alg>
      </dgm:else>
    </dgm:choose>
    <dgm:shape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nodeHorzAlign" val="l"/>
              <dgm:param type="horzAlign" val="l"/>
            </dgm:alg>
          </dgm:if>
          <dgm:else name="Name6">
            <dgm:alg type="lin">
              <dgm:param type="linDir" val="fromR"/>
              <dgm:param type="nodeHorzAlign" val="r"/>
              <dgm:param type="horzAlign" val="r"/>
            </dgm:alg>
          </dgm:else>
        </dgm:choose>
        <dgm:shape r:blip="">
          <dgm:adjLst/>
        </dgm:shape>
        <dgm:presOf/>
        <dgm:constrLst/>
        <dgm:ruleLst/>
        <dgm:layoutNode name="parentLeftMargin">
          <dgm:alg type="sp"/>
          <dgm:shape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/>
        </dgm:ruleLst>
      </dgm:layoutNode>
      <dgm:forEach name="Name10" axis="followSib" ptType="sibTrans" cnt="1">
        <dgm:layoutNode name="spaceBetweenRectangle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3.png" /><Relationship Id="rId2" Type="http://schemas.openxmlformats.org/officeDocument/2006/relationships/image" Target="../media/image34.wmf" /><Relationship Id="rId3" Type="http://schemas.openxmlformats.org/officeDocument/2006/relationships/image" Target="../media/image35.png" /><Relationship Id="rId4" Type="http://schemas.openxmlformats.org/officeDocument/2006/relationships/image" Target="../media/image36.png" /><Relationship Id="rId5" Type="http://schemas.openxmlformats.org/officeDocument/2006/relationships/image" Target="../media/image37.png" /><Relationship Id="rId6" Type="http://schemas.openxmlformats.org/officeDocument/2006/relationships/image" Target="../media/image38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7.xml" /><Relationship Id="rId2" Type="http://schemas.openxmlformats.org/officeDocument/2006/relationships/tags" Target="../tags/tag398.xml" /><Relationship Id="rId3" Type="http://schemas.openxmlformats.org/officeDocument/2006/relationships/tags" Target="../tags/tag399.xml" /><Relationship Id="rId4" Type="http://schemas.openxmlformats.org/officeDocument/2006/relationships/tags" Target="../tags/tag400.xml" /><Relationship Id="rId5" Type="http://schemas.openxmlformats.org/officeDocument/2006/relationships/tags" Target="../tags/tag401.xml" /><Relationship Id="rId6" Type="http://schemas.openxmlformats.org/officeDocument/2006/relationships/tags" Target="../tags/tag402.xml" /><Relationship Id="rId7" Type="http://schemas.openxmlformats.org/officeDocument/2006/relationships/tags" Target="../tags/tag403.xml" /><Relationship Id="rId8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tags" Target="../tags/tag488.xml" /><Relationship Id="rId6" Type="http://schemas.openxmlformats.org/officeDocument/2006/relationships/tags" Target="../tags/tag489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08.xml" /><Relationship Id="rId4" Type="http://schemas.openxmlformats.org/officeDocument/2006/relationships/tags" Target="../tags/tag509.xml" /><Relationship Id="rId5" Type="http://schemas.openxmlformats.org/officeDocument/2006/relationships/tags" Target="../tags/tag510.xml" /><Relationship Id="rId6" Type="http://schemas.openxmlformats.org/officeDocument/2006/relationships/tags" Target="../tags/tag511.xml" /><Relationship Id="rId7" Type="http://schemas.openxmlformats.org/officeDocument/2006/relationships/tags" Target="../tags/tag512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24.xml" /><Relationship Id="rId4" Type="http://schemas.openxmlformats.org/officeDocument/2006/relationships/tags" Target="../tags/tag525.xml" /><Relationship Id="rId5" Type="http://schemas.openxmlformats.org/officeDocument/2006/relationships/tags" Target="../tags/tag526.xml" /><Relationship Id="rId6" Type="http://schemas.openxmlformats.org/officeDocument/2006/relationships/tags" Target="../tags/tag527.xml" /><Relationship Id="rId7" Type="http://schemas.openxmlformats.org/officeDocument/2006/relationships/tags" Target="../tags/tag528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34.xml" /><Relationship Id="rId4" Type="http://schemas.openxmlformats.org/officeDocument/2006/relationships/tags" Target="../tags/tag535.xml" /><Relationship Id="rId5" Type="http://schemas.openxmlformats.org/officeDocument/2006/relationships/tags" Target="../tags/tag536.xml" /><Relationship Id="rId6" Type="http://schemas.openxmlformats.org/officeDocument/2006/relationships/tags" Target="../tags/tag537.xml" /><Relationship Id="rId7" Type="http://schemas.openxmlformats.org/officeDocument/2006/relationships/tags" Target="../tags/tag538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48.xml" /><Relationship Id="rId4" Type="http://schemas.openxmlformats.org/officeDocument/2006/relationships/tags" Target="../tags/tag549.xml" /><Relationship Id="rId5" Type="http://schemas.openxmlformats.org/officeDocument/2006/relationships/tags" Target="../tags/tag550.xml" /><Relationship Id="rId6" Type="http://schemas.openxmlformats.org/officeDocument/2006/relationships/tags" Target="../tags/tag55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55650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55651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155652" name="灯片编号占位符 3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 b="0">
                <a:latin typeface="Calibri" panose="020f0502020204030204" pitchFamily="34" charset="0"/>
              </a:rPr>
              <a:t>5</a:t>
            </a:fld>
            <a:endParaRPr lang="zh-CN" altLang="en-US" sz="1200" b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4577" name="Rectangle 7"/>
          <p:cNvSpPr>
            <a:spLocks noGrp="1"/>
          </p:cNvSpPr>
          <p:nvPr>
            <p:ph type="sldNum" sz="quarter"/>
            <p:custDataLst>
              <p:tags r:id="rId4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en-US" altLang="zh-CN" sz="1200" b="0">
                <a:latin typeface="Calibri" panose="020f0502020204030204" pitchFamily="34" charset="0"/>
              </a:rPr>
              <a:t>8</a:t>
            </a:fld>
            <a:endParaRPr lang="en-US" altLang="zh-CN" sz="1200" b="0">
              <a:latin typeface="Calibri" panose="020f0502020204030204" pitchFamily="34" charset="0"/>
            </a:endParaRPr>
          </a:p>
        </p:txBody>
      </p:sp>
      <p:sp>
        <p:nvSpPr>
          <p:cNvPr id="24578" name="Rectangle 7"/>
          <p:cNvSpPr txBox="1">
            <a:spLocks noGrp="1"/>
          </p:cNvSpPr>
          <p:nvPr>
            <p:custDataLst>
              <p:tags r:id="rId5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en-US" altLang="zh-CN" sz="1200" b="0">
                <a:latin typeface="Calibri" panose="020f0502020204030204" pitchFamily="34" charset="0"/>
                <a:ea typeface="华文楷体" panose="02010600040101010101" pitchFamily="2" charset="-122"/>
              </a:rPr>
              <a:t>8</a:t>
            </a:fld>
            <a:endParaRPr lang="en-US" altLang="zh-CN" sz="1200" b="0">
              <a:latin typeface="Calibri" panose="020f0502020204030204" pitchFamily="34" charset="0"/>
              <a:ea typeface="华文楷体" panose="02010600040101010101" pitchFamily="2" charset="-122"/>
            </a:endParaRPr>
          </a:p>
        </p:txBody>
      </p:sp>
      <p:sp>
        <p:nvSpPr>
          <p:cNvPr id="24579" name="Rectangle 2"/>
          <p:cNvSpPr>
            <a:spLocks noGrp="1" noRot="1" noChangeAspect="1" noTextEdit="1"/>
          </p:cNvSpPr>
          <p:nvPr>
            <p:ph type="sldImg" idx="1"/>
            <p:custDataLst>
              <p:tags r:id="rId6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24580" name="Rectangle 3"/>
          <p:cNvSpPr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zh-CN"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51554" name="Rectangle 7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en-US" altLang="zh-CN" sz="1200" b="0">
                <a:latin typeface="Calibri" panose="020f0502020204030204" pitchFamily="34" charset="0"/>
              </a:rPr>
              <a:t>9</a:t>
            </a:fld>
            <a:endParaRPr lang="en-US" altLang="zh-CN" sz="1200" b="0">
              <a:latin typeface="Calibri" panose="020f0502020204030204" pitchFamily="34" charset="0"/>
            </a:endParaRPr>
          </a:p>
        </p:txBody>
      </p:sp>
      <p:sp>
        <p:nvSpPr>
          <p:cNvPr id="151555" name="Rectangle 7"/>
          <p:cNvSpPr txBox="1">
            <a:spLocks noGrp="1"/>
          </p:cNvSpPr>
          <p:nvPr>
            <p:custDataLst>
              <p:tags r:id="rId5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en-US" altLang="zh-CN" sz="1200" b="0">
                <a:latin typeface="Calibri" panose="020f0502020204030204" pitchFamily="34" charset="0"/>
                <a:ea typeface="华文楷体" panose="02010600040101010101" pitchFamily="2" charset="-122"/>
              </a:rPr>
              <a:t>9</a:t>
            </a:fld>
            <a:endParaRPr lang="en-US" altLang="zh-CN" sz="1200" b="0">
              <a:latin typeface="Calibri" panose="020f0502020204030204" pitchFamily="34" charset="0"/>
              <a:ea typeface="华文楷体" panose="02010600040101010101" pitchFamily="2" charset="-122"/>
            </a:endParaRPr>
          </a:p>
        </p:txBody>
      </p:sp>
      <p:sp>
        <p:nvSpPr>
          <p:cNvPr id="151556" name="Rectangle 2"/>
          <p:cNvSpPr>
            <a:spLocks noGrp="1" noRot="1" noChangeAspect="1" noTextEdit="1"/>
          </p:cNvSpPr>
          <p:nvPr>
            <p:ph type="sldImg"/>
            <p:custDataLst>
              <p:tags r:id="rId6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51557" name="Rectangle 3"/>
          <p:cNvSpPr>
            <a:spLocks noGrp="1"/>
          </p:cNvSpPr>
          <p:nvPr>
            <p:ph type="body" idx="1"/>
            <p:custDataLst>
              <p:tags r:id="rId7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zh-CN"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8673" name="Rectangle 7"/>
          <p:cNvSpPr>
            <a:spLocks noGrp="1"/>
          </p:cNvSpPr>
          <p:nvPr>
            <p:ph type="sldNum" sz="quarter"/>
            <p:custDataLst>
              <p:tags r:id="rId4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en-US" altLang="zh-CN" sz="1200" b="0">
                <a:latin typeface="Calibri" panose="020f0502020204030204" pitchFamily="34" charset="0"/>
              </a:rPr>
              <a:t>10</a:t>
            </a:fld>
            <a:endParaRPr lang="en-US" altLang="zh-CN" sz="1200" b="0">
              <a:latin typeface="Calibri" panose="020f0502020204030204" pitchFamily="34" charset="0"/>
            </a:endParaRPr>
          </a:p>
        </p:txBody>
      </p:sp>
      <p:sp>
        <p:nvSpPr>
          <p:cNvPr id="28674" name="Rectangle 7"/>
          <p:cNvSpPr txBox="1">
            <a:spLocks noGrp="1"/>
          </p:cNvSpPr>
          <p:nvPr>
            <p:custDataLst>
              <p:tags r:id="rId5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en-US" altLang="zh-CN" sz="1200" b="0">
                <a:latin typeface="Calibri" panose="020f0502020204030204" pitchFamily="34" charset="0"/>
                <a:ea typeface="华文楷体" panose="02010600040101010101" pitchFamily="2" charset="-122"/>
              </a:rPr>
              <a:t>10</a:t>
            </a:fld>
            <a:endParaRPr lang="en-US" altLang="zh-CN" sz="1200" b="0">
              <a:latin typeface="Calibri" panose="020f0502020204030204" pitchFamily="34" charset="0"/>
              <a:ea typeface="华文楷体" panose="02010600040101010101" pitchFamily="2" charset="-122"/>
            </a:endParaRPr>
          </a:p>
        </p:txBody>
      </p:sp>
      <p:sp>
        <p:nvSpPr>
          <p:cNvPr id="28675" name="Rectangle 2"/>
          <p:cNvSpPr>
            <a:spLocks noGrp="1" noRot="1" noChangeAspect="1" noTextEdit="1"/>
          </p:cNvSpPr>
          <p:nvPr>
            <p:ph type="sldImg" idx="1"/>
            <p:custDataLst>
              <p:tags r:id="rId6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28676" name="Rectangle 3"/>
          <p:cNvSpPr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zh-CN"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6865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36866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36867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 b="0">
                <a:latin typeface="Calibri" panose="020f0502020204030204" pitchFamily="34" charset="0"/>
              </a:rPr>
              <a:t>11</a:t>
            </a:fld>
            <a:endParaRPr lang="zh-CN" altLang="en-US" sz="1200" b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00" Type="http://schemas.openxmlformats.org/officeDocument/2006/relationships/tags" Target="../tags/tag191.xml" /><Relationship Id="rId101" Type="http://schemas.openxmlformats.org/officeDocument/2006/relationships/tags" Target="../tags/tag192.xml" /><Relationship Id="rId102" Type="http://schemas.openxmlformats.org/officeDocument/2006/relationships/tags" Target="../tags/tag193.xml" /><Relationship Id="rId103" Type="http://schemas.openxmlformats.org/officeDocument/2006/relationships/tags" Target="../tags/tag194.xml" /><Relationship Id="rId104" Type="http://schemas.openxmlformats.org/officeDocument/2006/relationships/tags" Target="../tags/tag195.xml" /><Relationship Id="rId105" Type="http://schemas.openxmlformats.org/officeDocument/2006/relationships/tags" Target="../tags/tag196.xml" /><Relationship Id="rId106" Type="http://schemas.openxmlformats.org/officeDocument/2006/relationships/tags" Target="../tags/tag197.xml" /><Relationship Id="rId107" Type="http://schemas.openxmlformats.org/officeDocument/2006/relationships/tags" Target="../tags/tag198.xml" /><Relationship Id="rId108" Type="http://schemas.openxmlformats.org/officeDocument/2006/relationships/tags" Target="../tags/tag199.xml" /><Relationship Id="rId109" Type="http://schemas.openxmlformats.org/officeDocument/2006/relationships/tags" Target="../tags/tag200.xml" /><Relationship Id="rId11" Type="http://schemas.openxmlformats.org/officeDocument/2006/relationships/tags" Target="../tags/tag102.xml" /><Relationship Id="rId110" Type="http://schemas.openxmlformats.org/officeDocument/2006/relationships/tags" Target="../tags/tag201.xml" /><Relationship Id="rId111" Type="http://schemas.openxmlformats.org/officeDocument/2006/relationships/tags" Target="../tags/tag202.xml" /><Relationship Id="rId112" Type="http://schemas.openxmlformats.org/officeDocument/2006/relationships/image" Target="../media/image1.png" /><Relationship Id="rId113" Type="http://schemas.openxmlformats.org/officeDocument/2006/relationships/tags" Target="../tags/tag203.xml" /><Relationship Id="rId114" Type="http://schemas.openxmlformats.org/officeDocument/2006/relationships/image" Target="../media/image2.png" /><Relationship Id="rId115" Type="http://schemas.openxmlformats.org/officeDocument/2006/relationships/tags" Target="../tags/tag204.xml" /><Relationship Id="rId116" Type="http://schemas.openxmlformats.org/officeDocument/2006/relationships/image" Target="../media/image3.png" /><Relationship Id="rId117" Type="http://schemas.openxmlformats.org/officeDocument/2006/relationships/tags" Target="../tags/tag205.xml" /><Relationship Id="rId118" Type="http://schemas.openxmlformats.org/officeDocument/2006/relationships/tags" Target="../tags/tag206.xml" /><Relationship Id="rId119" Type="http://schemas.openxmlformats.org/officeDocument/2006/relationships/image" Target="../media/image4.png" /><Relationship Id="rId12" Type="http://schemas.openxmlformats.org/officeDocument/2006/relationships/tags" Target="../tags/tag103.xml" /><Relationship Id="rId120" Type="http://schemas.openxmlformats.org/officeDocument/2006/relationships/tags" Target="../tags/tag207.xml" /><Relationship Id="rId121" Type="http://schemas.openxmlformats.org/officeDocument/2006/relationships/image" Target="../media/image5.png" /><Relationship Id="rId122" Type="http://schemas.openxmlformats.org/officeDocument/2006/relationships/tags" Target="../tags/tag208.xml" /><Relationship Id="rId123" Type="http://schemas.openxmlformats.org/officeDocument/2006/relationships/image" Target="../media/image6.png" /><Relationship Id="rId124" Type="http://schemas.openxmlformats.org/officeDocument/2006/relationships/tags" Target="../tags/tag209.xml" /><Relationship Id="rId125" Type="http://schemas.openxmlformats.org/officeDocument/2006/relationships/tags" Target="../tags/tag210.xml" /><Relationship Id="rId126" Type="http://schemas.openxmlformats.org/officeDocument/2006/relationships/tags" Target="../tags/tag211.xml" /><Relationship Id="rId127" Type="http://schemas.openxmlformats.org/officeDocument/2006/relationships/tags" Target="../tags/tag212.xml" /><Relationship Id="rId128" Type="http://schemas.openxmlformats.org/officeDocument/2006/relationships/tags" Target="../tags/tag213.xml" /><Relationship Id="rId129" Type="http://schemas.openxmlformats.org/officeDocument/2006/relationships/tags" Target="../tags/tag214.xml" /><Relationship Id="rId13" Type="http://schemas.openxmlformats.org/officeDocument/2006/relationships/tags" Target="../tags/tag104.xml" /><Relationship Id="rId130" Type="http://schemas.openxmlformats.org/officeDocument/2006/relationships/image" Target="../media/image7.jpeg" /><Relationship Id="rId131" Type="http://schemas.openxmlformats.org/officeDocument/2006/relationships/slideMaster" Target="../slideMasters/slideMaster2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tags" Target="../tags/tag139.xml" /><Relationship Id="rId49" Type="http://schemas.openxmlformats.org/officeDocument/2006/relationships/tags" Target="../tags/tag140.xml" /><Relationship Id="rId5" Type="http://schemas.openxmlformats.org/officeDocument/2006/relationships/tags" Target="../tags/tag96.xml" /><Relationship Id="rId50" Type="http://schemas.openxmlformats.org/officeDocument/2006/relationships/tags" Target="../tags/tag141.xml" /><Relationship Id="rId51" Type="http://schemas.openxmlformats.org/officeDocument/2006/relationships/tags" Target="../tags/tag142.xml" /><Relationship Id="rId52" Type="http://schemas.openxmlformats.org/officeDocument/2006/relationships/tags" Target="../tags/tag143.xml" /><Relationship Id="rId53" Type="http://schemas.openxmlformats.org/officeDocument/2006/relationships/tags" Target="../tags/tag144.xml" /><Relationship Id="rId54" Type="http://schemas.openxmlformats.org/officeDocument/2006/relationships/tags" Target="../tags/tag145.xml" /><Relationship Id="rId55" Type="http://schemas.openxmlformats.org/officeDocument/2006/relationships/tags" Target="../tags/tag146.xml" /><Relationship Id="rId56" Type="http://schemas.openxmlformats.org/officeDocument/2006/relationships/tags" Target="../tags/tag147.xml" /><Relationship Id="rId57" Type="http://schemas.openxmlformats.org/officeDocument/2006/relationships/tags" Target="../tags/tag148.xml" /><Relationship Id="rId58" Type="http://schemas.openxmlformats.org/officeDocument/2006/relationships/tags" Target="../tags/tag149.xml" /><Relationship Id="rId59" Type="http://schemas.openxmlformats.org/officeDocument/2006/relationships/tags" Target="../tags/tag150.xml" /><Relationship Id="rId6" Type="http://schemas.openxmlformats.org/officeDocument/2006/relationships/tags" Target="../tags/tag97.xml" /><Relationship Id="rId60" Type="http://schemas.openxmlformats.org/officeDocument/2006/relationships/tags" Target="../tags/tag151.xml" /><Relationship Id="rId61" Type="http://schemas.openxmlformats.org/officeDocument/2006/relationships/tags" Target="../tags/tag152.xml" /><Relationship Id="rId62" Type="http://schemas.openxmlformats.org/officeDocument/2006/relationships/tags" Target="../tags/tag153.xml" /><Relationship Id="rId63" Type="http://schemas.openxmlformats.org/officeDocument/2006/relationships/tags" Target="../tags/tag154.xml" /><Relationship Id="rId64" Type="http://schemas.openxmlformats.org/officeDocument/2006/relationships/tags" Target="../tags/tag155.xml" /><Relationship Id="rId65" Type="http://schemas.openxmlformats.org/officeDocument/2006/relationships/tags" Target="../tags/tag156.xml" /><Relationship Id="rId66" Type="http://schemas.openxmlformats.org/officeDocument/2006/relationships/tags" Target="../tags/tag157.xml" /><Relationship Id="rId67" Type="http://schemas.openxmlformats.org/officeDocument/2006/relationships/tags" Target="../tags/tag158.xml" /><Relationship Id="rId68" Type="http://schemas.openxmlformats.org/officeDocument/2006/relationships/tags" Target="../tags/tag159.xml" /><Relationship Id="rId69" Type="http://schemas.openxmlformats.org/officeDocument/2006/relationships/tags" Target="../tags/tag160.xml" /><Relationship Id="rId7" Type="http://schemas.openxmlformats.org/officeDocument/2006/relationships/tags" Target="../tags/tag98.xml" /><Relationship Id="rId70" Type="http://schemas.openxmlformats.org/officeDocument/2006/relationships/tags" Target="../tags/tag161.xml" /><Relationship Id="rId71" Type="http://schemas.openxmlformats.org/officeDocument/2006/relationships/tags" Target="../tags/tag162.xml" /><Relationship Id="rId72" Type="http://schemas.openxmlformats.org/officeDocument/2006/relationships/tags" Target="../tags/tag163.xml" /><Relationship Id="rId73" Type="http://schemas.openxmlformats.org/officeDocument/2006/relationships/tags" Target="../tags/tag164.xml" /><Relationship Id="rId74" Type="http://schemas.openxmlformats.org/officeDocument/2006/relationships/tags" Target="../tags/tag165.xml" /><Relationship Id="rId75" Type="http://schemas.openxmlformats.org/officeDocument/2006/relationships/tags" Target="../tags/tag166.xml" /><Relationship Id="rId76" Type="http://schemas.openxmlformats.org/officeDocument/2006/relationships/tags" Target="../tags/tag167.xml" /><Relationship Id="rId77" Type="http://schemas.openxmlformats.org/officeDocument/2006/relationships/tags" Target="../tags/tag168.xml" /><Relationship Id="rId78" Type="http://schemas.openxmlformats.org/officeDocument/2006/relationships/tags" Target="../tags/tag169.xml" /><Relationship Id="rId79" Type="http://schemas.openxmlformats.org/officeDocument/2006/relationships/tags" Target="../tags/tag170.xml" /><Relationship Id="rId8" Type="http://schemas.openxmlformats.org/officeDocument/2006/relationships/tags" Target="../tags/tag99.xml" /><Relationship Id="rId80" Type="http://schemas.openxmlformats.org/officeDocument/2006/relationships/tags" Target="../tags/tag171.xml" /><Relationship Id="rId81" Type="http://schemas.openxmlformats.org/officeDocument/2006/relationships/tags" Target="../tags/tag172.xml" /><Relationship Id="rId82" Type="http://schemas.openxmlformats.org/officeDocument/2006/relationships/tags" Target="../tags/tag173.xml" /><Relationship Id="rId83" Type="http://schemas.openxmlformats.org/officeDocument/2006/relationships/tags" Target="../tags/tag174.xml" /><Relationship Id="rId84" Type="http://schemas.openxmlformats.org/officeDocument/2006/relationships/tags" Target="../tags/tag175.xml" /><Relationship Id="rId85" Type="http://schemas.openxmlformats.org/officeDocument/2006/relationships/tags" Target="../tags/tag176.xml" /><Relationship Id="rId86" Type="http://schemas.openxmlformats.org/officeDocument/2006/relationships/tags" Target="../tags/tag177.xml" /><Relationship Id="rId87" Type="http://schemas.openxmlformats.org/officeDocument/2006/relationships/tags" Target="../tags/tag178.xml" /><Relationship Id="rId88" Type="http://schemas.openxmlformats.org/officeDocument/2006/relationships/tags" Target="../tags/tag179.xml" /><Relationship Id="rId89" Type="http://schemas.openxmlformats.org/officeDocument/2006/relationships/tags" Target="../tags/tag180.xml" /><Relationship Id="rId9" Type="http://schemas.openxmlformats.org/officeDocument/2006/relationships/tags" Target="../tags/tag100.xml" /><Relationship Id="rId90" Type="http://schemas.openxmlformats.org/officeDocument/2006/relationships/tags" Target="../tags/tag181.xml" /><Relationship Id="rId91" Type="http://schemas.openxmlformats.org/officeDocument/2006/relationships/tags" Target="../tags/tag182.xml" /><Relationship Id="rId92" Type="http://schemas.openxmlformats.org/officeDocument/2006/relationships/tags" Target="../tags/tag183.xml" /><Relationship Id="rId93" Type="http://schemas.openxmlformats.org/officeDocument/2006/relationships/tags" Target="../tags/tag184.xml" /><Relationship Id="rId94" Type="http://schemas.openxmlformats.org/officeDocument/2006/relationships/tags" Target="../tags/tag185.xml" /><Relationship Id="rId95" Type="http://schemas.openxmlformats.org/officeDocument/2006/relationships/tags" Target="../tags/tag186.xml" /><Relationship Id="rId96" Type="http://schemas.openxmlformats.org/officeDocument/2006/relationships/tags" Target="../tags/tag187.xml" /><Relationship Id="rId97" Type="http://schemas.openxmlformats.org/officeDocument/2006/relationships/tags" Target="../tags/tag188.xml" /><Relationship Id="rId98" Type="http://schemas.openxmlformats.org/officeDocument/2006/relationships/tags" Target="../tags/tag189.xml" /><Relationship Id="rId99" Type="http://schemas.openxmlformats.org/officeDocument/2006/relationships/tags" Target="../tags/tag19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9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5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26.xml" /><Relationship Id="rId3" Type="http://schemas.openxmlformats.org/officeDocument/2006/relationships/image" Target="../media/image8.png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7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0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6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4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image" Target="../media/image19.png" /><Relationship Id="rId11" Type="http://schemas.openxmlformats.org/officeDocument/2006/relationships/tags" Target="../tags/tag305.xml" /><Relationship Id="rId12" Type="http://schemas.openxmlformats.org/officeDocument/2006/relationships/image" Target="../media/image20.png" /><Relationship Id="rId13" Type="http://schemas.openxmlformats.org/officeDocument/2006/relationships/tags" Target="../tags/tag306.xml" /><Relationship Id="rId14" Type="http://schemas.openxmlformats.org/officeDocument/2006/relationships/image" Target="../media/image21.png" /><Relationship Id="rId15" Type="http://schemas.openxmlformats.org/officeDocument/2006/relationships/tags" Target="../tags/tag307.xml" /><Relationship Id="rId16" Type="http://schemas.openxmlformats.org/officeDocument/2006/relationships/image" Target="../media/image22.png" /><Relationship Id="rId17" Type="http://schemas.openxmlformats.org/officeDocument/2006/relationships/tags" Target="../tags/tag308.xml" /><Relationship Id="rId18" Type="http://schemas.openxmlformats.org/officeDocument/2006/relationships/tags" Target="../tags/tag309.xml" /><Relationship Id="rId19" Type="http://schemas.openxmlformats.org/officeDocument/2006/relationships/slideMaster" Target="../slideMasters/slideMaster3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image" Target="../media/image18.png" /><Relationship Id="rId9" Type="http://schemas.openxmlformats.org/officeDocument/2006/relationships/tags" Target="../tags/tag304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image" Target="../media/image18.png" /><Relationship Id="rId11" Type="http://schemas.openxmlformats.org/officeDocument/2006/relationships/tags" Target="../tags/tag318.xml" /><Relationship Id="rId12" Type="http://schemas.openxmlformats.org/officeDocument/2006/relationships/image" Target="../media/image22.png" /><Relationship Id="rId13" Type="http://schemas.openxmlformats.org/officeDocument/2006/relationships/tags" Target="../tags/tag319.xml" /><Relationship Id="rId14" Type="http://schemas.openxmlformats.org/officeDocument/2006/relationships/tags" Target="../tags/tag320.xml" /><Relationship Id="rId15" Type="http://schemas.openxmlformats.org/officeDocument/2006/relationships/slideMaster" Target="../slideMasters/slideMaster3.xml" /><Relationship Id="rId2" Type="http://schemas.openxmlformats.org/officeDocument/2006/relationships/tags" Target="../tags/tag311.xml" /><Relationship Id="rId3" Type="http://schemas.openxmlformats.org/officeDocument/2006/relationships/tags" Target="../tags/tag312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Relationship Id="rId7" Type="http://schemas.openxmlformats.org/officeDocument/2006/relationships/tags" Target="../tags/tag316.xml" /><Relationship Id="rId8" Type="http://schemas.openxmlformats.org/officeDocument/2006/relationships/image" Target="../media/image21.png" /><Relationship Id="rId9" Type="http://schemas.openxmlformats.org/officeDocument/2006/relationships/tags" Target="../tags/tag317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1.xml" /><Relationship Id="rId2" Type="http://schemas.openxmlformats.org/officeDocument/2006/relationships/tags" Target="../tags/tag322.xml" /><Relationship Id="rId3" Type="http://schemas.openxmlformats.org/officeDocument/2006/relationships/tags" Target="../tags/tag323.xml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tags" Target="../tags/tag326.xml" /><Relationship Id="rId7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7.xml" /><Relationship Id="rId2" Type="http://schemas.openxmlformats.org/officeDocument/2006/relationships/tags" Target="../tags/tag328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tags" Target="../tags/tag333.xml" /><Relationship Id="rId8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tags" Target="../tags/tag338.xml" /><Relationship Id="rId6" Type="http://schemas.openxmlformats.org/officeDocument/2006/relationships/tags" Target="../tags/tag339.xml" /><Relationship Id="rId7" Type="http://schemas.openxmlformats.org/officeDocument/2006/relationships/tags" Target="../tags/tag340.xml" /><Relationship Id="rId8" Type="http://schemas.openxmlformats.org/officeDocument/2006/relationships/tags" Target="../tags/tag341.xml" /><Relationship Id="rId9" Type="http://schemas.openxmlformats.org/officeDocument/2006/relationships/tags" Target="../tags/tag34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3.xml" /><Relationship Id="rId2" Type="http://schemas.openxmlformats.org/officeDocument/2006/relationships/tags" Target="../tags/tag344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Relationship Id="rId6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8.xml" /><Relationship Id="rId10" Type="http://schemas.openxmlformats.org/officeDocument/2006/relationships/tags" Target="../tags/tag354.xml" /><Relationship Id="rId11" Type="http://schemas.openxmlformats.org/officeDocument/2006/relationships/image" Target="../media/image22.png" /><Relationship Id="rId12" Type="http://schemas.openxmlformats.org/officeDocument/2006/relationships/tags" Target="../tags/tag355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349.xml" /><Relationship Id="rId3" Type="http://schemas.openxmlformats.org/officeDocument/2006/relationships/tags" Target="../tags/tag350.xml" /><Relationship Id="rId4" Type="http://schemas.openxmlformats.org/officeDocument/2006/relationships/tags" Target="../tags/tag351.xml" /><Relationship Id="rId5" Type="http://schemas.openxmlformats.org/officeDocument/2006/relationships/image" Target="../media/image19.png" /><Relationship Id="rId6" Type="http://schemas.openxmlformats.org/officeDocument/2006/relationships/tags" Target="../tags/tag352.xml" /><Relationship Id="rId7" Type="http://schemas.openxmlformats.org/officeDocument/2006/relationships/image" Target="../media/image18.png" /><Relationship Id="rId8" Type="http://schemas.openxmlformats.org/officeDocument/2006/relationships/tags" Target="../tags/tag353.xml" /><Relationship Id="rId9" Type="http://schemas.openxmlformats.org/officeDocument/2006/relationships/image" Target="../media/image20.png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tags" Target="../tags/tag362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3.xml" /><Relationship Id="rId2" Type="http://schemas.openxmlformats.org/officeDocument/2006/relationships/tags" Target="../tags/tag364.xml" /><Relationship Id="rId3" Type="http://schemas.openxmlformats.org/officeDocument/2006/relationships/tags" Target="../tags/tag365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tags" Target="../tags/tag368.xml" /><Relationship Id="rId7" Type="http://schemas.openxmlformats.org/officeDocument/2006/relationships/tags" Target="../tags/tag369.xml" /><Relationship Id="rId8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tags" Target="../tags/tag374.xml" /><Relationship Id="rId6" Type="http://schemas.openxmlformats.org/officeDocument/2006/relationships/tags" Target="../tags/tag375.xml" /><Relationship Id="rId7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6.xml" /><Relationship Id="rId2" Type="http://schemas.openxmlformats.org/officeDocument/2006/relationships/tags" Target="../tags/tag377.xml" /><Relationship Id="rId3" Type="http://schemas.openxmlformats.org/officeDocument/2006/relationships/tags" Target="../tags/tag378.xml" /><Relationship Id="rId4" Type="http://schemas.openxmlformats.org/officeDocument/2006/relationships/tags" Target="../tags/tag379.xml" /><Relationship Id="rId5" Type="http://schemas.openxmlformats.org/officeDocument/2006/relationships/tags" Target="../tags/tag380.xml" /><Relationship Id="rId6" Type="http://schemas.openxmlformats.org/officeDocument/2006/relationships/tags" Target="../tags/tag381.xml" /><Relationship Id="rId7" Type="http://schemas.openxmlformats.org/officeDocument/2006/relationships/tags" Target="../tags/tag382.xml" /><Relationship Id="rId8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3.xml" /><Relationship Id="rId2" Type="http://schemas.openxmlformats.org/officeDocument/2006/relationships/image" Target="../media/image18.png" /><Relationship Id="rId3" Type="http://schemas.openxmlformats.org/officeDocument/2006/relationships/tags" Target="../tags/tag384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5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D73A2D1-B991-4A51-961C-A313BB738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F9B8EBA-4D69-4967-BEB8-6FD5D6AEA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568B4DE-E909-465C-B8F4-06BEADDFD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32F32CA-AFF7-47C5-AC57-E6F16DE84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8FCAA747-5BC7-4BDC-9489-6605FBD57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9DC39D4E-F9CC-4266-98B6-E4CB8379C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ED9B09C4-35AD-45F0-8A3F-FD5E6E383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5E06726-5E90-4CB9-B8CD-3544B869F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6E191AA-BC5D-49EB-B65A-7AA604C65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9A3F8E5-B608-407F-8079-6A9D78A41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2A15DC1-D541-4EBD-84D3-364DD46D6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2_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Rectangle 2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0" y="0"/>
            <a:ext cx="6096000" cy="6858000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742950" indent="-28575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11430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6002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20574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zh-CN" sz="135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+mn-cs"/>
            </a:endParaRPr>
          </a:p>
        </p:txBody>
      </p:sp>
      <p:sp>
        <p:nvSpPr>
          <p:cNvPr id="5" name="AutoShape 3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14400" y="990600"/>
            <a:ext cx="6908800" cy="1905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742950" indent="-28575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11430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6002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20574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zh-CN" sz="135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+mn-cs"/>
            </a:endParaRPr>
          </a:p>
        </p:txBody>
      </p:sp>
      <p:sp>
        <p:nvSpPr>
          <p:cNvPr id="9" name="AutoShape 12">
            <a:hlinkClick action="ppaction://hlinkshowjump?jump=lastslideviewed" highlightClick="1"/>
          </p:cNvPr>
          <p:cNvSpPr>
            <a:spLocks noChangeAspect="1" noChangeArrowheads="1"/>
          </p:cNvSpPr>
          <p:nvPr>
            <p:custDataLst>
              <p:tags r:id="rId4"/>
            </p:custDataLst>
          </p:nvPr>
        </p:nvSpPr>
        <p:spPr bwMode="auto">
          <a:xfrm rot="5400000" flipH="1">
            <a:off x="186531" y="75406"/>
            <a:ext cx="609600" cy="611188"/>
          </a:xfrm>
          <a:prstGeom prst="actionButtonReturn">
            <a:avLst/>
          </a:prstGeom>
          <a:solidFill>
            <a:srgbClr val="3333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742950" indent="-28575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11430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6002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20574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375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6231467" y="2927350"/>
            <a:ext cx="4876800" cy="1822450"/>
          </a:xfrm>
        </p:spPr>
        <p:txBody>
          <a:bodyPr anchor="b"/>
          <a:lstStyle>
            <a:lvl1pPr marL="0" indent="0">
              <a:buFont typeface="Wingdings" panose="05000000000000000000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 fontAlgn="base"/>
            <a:r>
              <a:rPr lang="zh-CN" altLang="en-US" strike="noStrike" noProof="0" smtClean="0"/>
              <a:t>单击此处编辑母版副标题样式</a:t>
            </a:r>
            <a:endParaRPr lang="zh-CN" altLang="en-US" strike="noStrike" noProof="0" smtClean="0"/>
          </a:p>
        </p:txBody>
      </p:sp>
      <p:sp>
        <p:nvSpPr>
          <p:cNvPr id="7179" name="Rectangle 11"/>
          <p:cNvSpPr>
            <a:spLocks noGrp="1" noChangeArrowheads="1"/>
          </p:cNvSpPr>
          <p:nvPr>
            <p:ph type="ctrTitle" sz="quarter"/>
            <p:custDataLst>
              <p:tags r:id="rId6"/>
            </p:custDataLst>
          </p:nvPr>
        </p:nvSpPr>
        <p:spPr>
          <a:xfrm>
            <a:off x="1248833" y="1425575"/>
            <a:ext cx="10363200" cy="1143000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 fontAlgn="base"/>
            <a:r>
              <a:rPr lang="zh-CN" altLang="en-US" sz="3150" strike="noStrike" noProof="0" smtClean="0"/>
              <a:t>单击此处编辑母版标题样式</a:t>
            </a:r>
            <a:endParaRPr lang="zh-CN" altLang="en-US" strike="noStrike" noProof="0" smtClean="0"/>
          </a:p>
        </p:txBody>
      </p:sp>
      <p:grpSp>
        <p:nvGrpSpPr>
          <p:cNvPr id="6" name="Group 5"/>
          <p:cNvGrpSpPr/>
          <p:nvPr>
            <p:custDataLst>
              <p:tags r:id="rId7"/>
            </p:custDataLst>
          </p:nvPr>
        </p:nvGrpSpPr>
        <p:grpSpPr>
          <a:xfrm>
            <a:off x="4842933" y="4889500"/>
            <a:ext cx="6502400" cy="319088"/>
            <a:chOff x="2288" y="3080"/>
            <a:chExt cx="3072" cy="201"/>
          </a:xfrm>
          <a:solidFill>
            <a:srgbClr val="92D050"/>
          </a:solidFill>
        </p:grpSpPr>
        <p:sp>
          <p:nvSpPr>
            <p:cNvPr id="7" name="AutoShape 6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" name="AutoShape 7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</p:grpSp>
      <p:sp>
        <p:nvSpPr>
          <p:cNvPr id="10" name="Rectangle 8"/>
          <p:cNvSpPr>
            <a:spLocks noGrp="1" noChangeArrowheads="1"/>
          </p:cNvSpPr>
          <p:nvPr>
            <p:ph type="dt" sz="quarter" idx="10"/>
            <p:custDataLst>
              <p:tags r:id="rId10"/>
            </p:custDataLst>
          </p:nvPr>
        </p:nvSpPr>
        <p:spPr>
          <a:xfrm>
            <a:off x="3556000" y="6553200"/>
            <a:ext cx="2540000" cy="30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6927850" y="6553200"/>
            <a:ext cx="4373563" cy="30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b="0">
                <a:solidFill>
                  <a:schemeClr val="tx1"/>
                </a:solidFill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12700" y="6359525"/>
            <a:ext cx="782638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96C6F4A-9750-4B13-8E1F-FC2973BD1E93}" type="slidenum">
              <a:rPr kumimoji="0" lang="en-US" altLang="zh-CN" sz="2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rPr>
              <a:t/>
            </a:fld>
            <a:endParaRPr kumimoji="0" lang="en-US" altLang="zh-CN" sz="2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blipFill rotWithShape="0">
          <a:blip r:embed="rId130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5" name="Group 15"/>
          <p:cNvGrpSpPr/>
          <p:nvPr>
            <p:custDataLst>
              <p:tags r:id="rId2"/>
            </p:custDataLst>
          </p:nvPr>
        </p:nvGrpSpPr>
        <p:grpSpPr>
          <a:xfrm>
            <a:off x="203200" y="381000"/>
            <a:ext cx="9118600" cy="3365500"/>
            <a:chOff x="664" y="1951"/>
            <a:chExt cx="4308" cy="2120"/>
          </a:xfrm>
        </p:grpSpPr>
        <p:sp>
          <p:nvSpPr>
            <p:cNvPr id="6" name="Freeform 16"/>
            <p:cNvSpPr/>
            <p:nvPr>
              <p:custDataLst>
                <p:tags r:id="rId3"/>
              </p:custDataLst>
            </p:nvPr>
          </p:nvSpPr>
          <p:spPr bwMode="invGray">
            <a:xfrm>
              <a:off x="743" y="2045"/>
              <a:ext cx="1267" cy="1938"/>
            </a:xfrm>
            <a:custGeom>
              <a:gdLst>
                <a:gd name="T0" fmla="*/ 49 w 1692"/>
                <a:gd name="T1" fmla="*/ 109 h 2586"/>
                <a:gd name="T2" fmla="*/ 135 w 1692"/>
                <a:gd name="T3" fmla="*/ 88 h 2586"/>
                <a:gd name="T4" fmla="*/ 182 w 1692"/>
                <a:gd name="T5" fmla="*/ 101 h 2586"/>
                <a:gd name="T6" fmla="*/ 175 w 1692"/>
                <a:gd name="T7" fmla="*/ 187 h 2586"/>
                <a:gd name="T8" fmla="*/ 115 w 1692"/>
                <a:gd name="T9" fmla="*/ 245 h 2586"/>
                <a:gd name="T10" fmla="*/ 91 w 1692"/>
                <a:gd name="T11" fmla="*/ 301 h 2586"/>
                <a:gd name="T12" fmla="*/ 119 w 1692"/>
                <a:gd name="T13" fmla="*/ 405 h 2586"/>
                <a:gd name="T14" fmla="*/ 133 w 1692"/>
                <a:gd name="T15" fmla="*/ 404 h 2586"/>
                <a:gd name="T16" fmla="*/ 138 w 1692"/>
                <a:gd name="T17" fmla="*/ 381 h 2586"/>
                <a:gd name="T18" fmla="*/ 201 w 1692"/>
                <a:gd name="T19" fmla="*/ 486 h 2586"/>
                <a:gd name="T20" fmla="*/ 273 w 1692"/>
                <a:gd name="T21" fmla="*/ 505 h 2586"/>
                <a:gd name="T22" fmla="*/ 334 w 1692"/>
                <a:gd name="T23" fmla="*/ 568 h 2586"/>
                <a:gd name="T24" fmla="*/ 358 w 1692"/>
                <a:gd name="T25" fmla="*/ 599 h 2586"/>
                <a:gd name="T26" fmla="*/ 323 w 1692"/>
                <a:gd name="T27" fmla="*/ 677 h 2586"/>
                <a:gd name="T28" fmla="*/ 385 w 1692"/>
                <a:gd name="T29" fmla="*/ 749 h 2586"/>
                <a:gd name="T30" fmla="*/ 434 w 1692"/>
                <a:gd name="T31" fmla="*/ 851 h 2586"/>
                <a:gd name="T32" fmla="*/ 459 w 1692"/>
                <a:gd name="T33" fmla="*/ 972 h 2586"/>
                <a:gd name="T34" fmla="*/ 501 w 1692"/>
                <a:gd name="T35" fmla="*/ 1069 h 2586"/>
                <a:gd name="T36" fmla="*/ 537 w 1692"/>
                <a:gd name="T37" fmla="*/ 1061 h 2586"/>
                <a:gd name="T38" fmla="*/ 523 w 1692"/>
                <a:gd name="T39" fmla="*/ 1007 h 2586"/>
                <a:gd name="T40" fmla="*/ 541 w 1692"/>
                <a:gd name="T41" fmla="*/ 970 h 2586"/>
                <a:gd name="T42" fmla="*/ 574 w 1692"/>
                <a:gd name="T43" fmla="*/ 938 h 2586"/>
                <a:gd name="T44" fmla="*/ 608 w 1692"/>
                <a:gd name="T45" fmla="*/ 874 h 2586"/>
                <a:gd name="T46" fmla="*/ 658 w 1692"/>
                <a:gd name="T47" fmla="*/ 821 h 2586"/>
                <a:gd name="T48" fmla="*/ 681 w 1692"/>
                <a:gd name="T49" fmla="*/ 734 h 2586"/>
                <a:gd name="T50" fmla="*/ 651 w 1692"/>
                <a:gd name="T51" fmla="*/ 647 h 2586"/>
                <a:gd name="T52" fmla="*/ 577 w 1692"/>
                <a:gd name="T53" fmla="*/ 594 h 2586"/>
                <a:gd name="T54" fmla="*/ 464 w 1692"/>
                <a:gd name="T55" fmla="*/ 539 h 2586"/>
                <a:gd name="T56" fmla="*/ 409 w 1692"/>
                <a:gd name="T57" fmla="*/ 530 h 2586"/>
                <a:gd name="T58" fmla="*/ 380 w 1692"/>
                <a:gd name="T59" fmla="*/ 534 h 2586"/>
                <a:gd name="T60" fmla="*/ 334 w 1692"/>
                <a:gd name="T61" fmla="*/ 550 h 2586"/>
                <a:gd name="T62" fmla="*/ 318 w 1692"/>
                <a:gd name="T63" fmla="*/ 494 h 2586"/>
                <a:gd name="T64" fmla="*/ 309 w 1692"/>
                <a:gd name="T65" fmla="*/ 447 h 2586"/>
                <a:gd name="T66" fmla="*/ 265 w 1692"/>
                <a:gd name="T67" fmla="*/ 465 h 2586"/>
                <a:gd name="T68" fmla="*/ 238 w 1692"/>
                <a:gd name="T69" fmla="*/ 400 h 2586"/>
                <a:gd name="T70" fmla="*/ 311 w 1692"/>
                <a:gd name="T71" fmla="*/ 384 h 2586"/>
                <a:gd name="T72" fmla="*/ 354 w 1692"/>
                <a:gd name="T73" fmla="*/ 381 h 2586"/>
                <a:gd name="T74" fmla="*/ 376 w 1692"/>
                <a:gd name="T75" fmla="*/ 378 h 2586"/>
                <a:gd name="T76" fmla="*/ 444 w 1692"/>
                <a:gd name="T77" fmla="*/ 316 h 2586"/>
                <a:gd name="T78" fmla="*/ 497 w 1692"/>
                <a:gd name="T79" fmla="*/ 286 h 2586"/>
                <a:gd name="T80" fmla="*/ 537 w 1692"/>
                <a:gd name="T81" fmla="*/ 268 h 2586"/>
                <a:gd name="T82" fmla="*/ 562 w 1692"/>
                <a:gd name="T83" fmla="*/ 226 h 2586"/>
                <a:gd name="T84" fmla="*/ 541 w 1692"/>
                <a:gd name="T85" fmla="*/ 216 h 2586"/>
                <a:gd name="T86" fmla="*/ 641 w 1692"/>
                <a:gd name="T87" fmla="*/ 192 h 2586"/>
                <a:gd name="T88" fmla="*/ 591 w 1692"/>
                <a:gd name="T89" fmla="*/ 144 h 2586"/>
                <a:gd name="T90" fmla="*/ 557 w 1692"/>
                <a:gd name="T91" fmla="*/ 111 h 2586"/>
                <a:gd name="T92" fmla="*/ 513 w 1692"/>
                <a:gd name="T93" fmla="*/ 154 h 2586"/>
                <a:gd name="T94" fmla="*/ 466 w 1692"/>
                <a:gd name="T95" fmla="*/ 187 h 2586"/>
                <a:gd name="T96" fmla="*/ 429 w 1692"/>
                <a:gd name="T97" fmla="*/ 128 h 2586"/>
                <a:gd name="T98" fmla="*/ 509 w 1692"/>
                <a:gd name="T99" fmla="*/ 101 h 2586"/>
                <a:gd name="T100" fmla="*/ 532 w 1692"/>
                <a:gd name="T101" fmla="*/ 83 h 2586"/>
                <a:gd name="T102" fmla="*/ 557 w 1692"/>
                <a:gd name="T103" fmla="*/ 73 h 2586"/>
                <a:gd name="T104" fmla="*/ 540 w 1692"/>
                <a:gd name="T105" fmla="*/ 61 h 2586"/>
                <a:gd name="T106" fmla="*/ 530 w 1692"/>
                <a:gd name="T107" fmla="*/ 50 h 2586"/>
                <a:gd name="T108" fmla="*/ 505 w 1692"/>
                <a:gd name="T109" fmla="*/ 43 h 2586"/>
                <a:gd name="T110" fmla="*/ 464 w 1692"/>
                <a:gd name="T111" fmla="*/ 57 h 2586"/>
                <a:gd name="T112" fmla="*/ 398 w 1692"/>
                <a:gd name="T113" fmla="*/ 50 h 2586"/>
                <a:gd name="T114" fmla="*/ 231 w 1692"/>
                <a:gd name="T115" fmla="*/ 0 h 2586"/>
                <a:gd name="T116" fmla="*/ 145 w 1692"/>
                <a:gd name="T117" fmla="*/ 13 h 2586"/>
                <a:gd name="T118" fmla="*/ 121 w 1692"/>
                <a:gd name="T119" fmla="*/ 43 h 2586"/>
                <a:gd name="T120" fmla="*/ 54 w 1692"/>
                <a:gd name="T121" fmla="*/ 73 h 2586"/>
                <a:gd name="T122" fmla="*/ 54 w 1692"/>
                <a:gd name="T123" fmla="*/ 91 h 2586"/>
                <a:gd name="T124" fmla="*/ 1 w 1692"/>
                <a:gd name="T125" fmla="*/ 106 h 258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1691" h="2586">
                  <a:moveTo>
                    <a:pt x="2" y="252"/>
                  </a:moveTo>
                  <a:lnTo>
                    <a:pt x="68" y="264"/>
                  </a:lnTo>
                  <a:lnTo>
                    <a:pt x="116" y="258"/>
                  </a:lnTo>
                  <a:lnTo>
                    <a:pt x="188" y="216"/>
                  </a:lnTo>
                  <a:lnTo>
                    <a:pt x="236" y="210"/>
                  </a:lnTo>
                  <a:lnTo>
                    <a:pt x="320" y="210"/>
                  </a:lnTo>
                  <a:lnTo>
                    <a:pt x="368" y="216"/>
                  </a:lnTo>
                  <a:lnTo>
                    <a:pt x="398" y="246"/>
                  </a:lnTo>
                  <a:lnTo>
                    <a:pt x="434" y="240"/>
                  </a:lnTo>
                  <a:lnTo>
                    <a:pt x="422" y="294"/>
                  </a:lnTo>
                  <a:lnTo>
                    <a:pt x="404" y="354"/>
                  </a:lnTo>
                  <a:lnTo>
                    <a:pt x="416" y="444"/>
                  </a:lnTo>
                  <a:lnTo>
                    <a:pt x="408" y="480"/>
                  </a:lnTo>
                  <a:lnTo>
                    <a:pt x="380" y="474"/>
                  </a:lnTo>
                  <a:lnTo>
                    <a:pt x="272" y="582"/>
                  </a:lnTo>
                  <a:lnTo>
                    <a:pt x="236" y="628"/>
                  </a:lnTo>
                  <a:lnTo>
                    <a:pt x="242" y="672"/>
                  </a:lnTo>
                  <a:lnTo>
                    <a:pt x="218" y="714"/>
                  </a:lnTo>
                  <a:lnTo>
                    <a:pt x="268" y="774"/>
                  </a:lnTo>
                  <a:lnTo>
                    <a:pt x="262" y="844"/>
                  </a:lnTo>
                  <a:lnTo>
                    <a:pt x="284" y="964"/>
                  </a:lnTo>
                  <a:lnTo>
                    <a:pt x="320" y="1010"/>
                  </a:lnTo>
                  <a:lnTo>
                    <a:pt x="324" y="970"/>
                  </a:lnTo>
                  <a:lnTo>
                    <a:pt x="316" y="960"/>
                  </a:lnTo>
                  <a:lnTo>
                    <a:pt x="302" y="834"/>
                  </a:lnTo>
                  <a:lnTo>
                    <a:pt x="326" y="830"/>
                  </a:lnTo>
                  <a:lnTo>
                    <a:pt x="328" y="906"/>
                  </a:lnTo>
                  <a:lnTo>
                    <a:pt x="380" y="996"/>
                  </a:lnTo>
                  <a:lnTo>
                    <a:pt x="368" y="1074"/>
                  </a:lnTo>
                  <a:lnTo>
                    <a:pt x="478" y="1154"/>
                  </a:lnTo>
                  <a:lnTo>
                    <a:pt x="564" y="1164"/>
                  </a:lnTo>
                  <a:lnTo>
                    <a:pt x="612" y="1208"/>
                  </a:lnTo>
                  <a:lnTo>
                    <a:pt x="650" y="1200"/>
                  </a:lnTo>
                  <a:lnTo>
                    <a:pt x="680" y="1224"/>
                  </a:lnTo>
                  <a:lnTo>
                    <a:pt x="698" y="1272"/>
                  </a:lnTo>
                  <a:lnTo>
                    <a:pt x="794" y="1350"/>
                  </a:lnTo>
                  <a:lnTo>
                    <a:pt x="842" y="1308"/>
                  </a:lnTo>
                  <a:lnTo>
                    <a:pt x="848" y="1350"/>
                  </a:lnTo>
                  <a:lnTo>
                    <a:pt x="854" y="1422"/>
                  </a:lnTo>
                  <a:lnTo>
                    <a:pt x="786" y="1490"/>
                  </a:lnTo>
                  <a:lnTo>
                    <a:pt x="788" y="1542"/>
                  </a:lnTo>
                  <a:lnTo>
                    <a:pt x="770" y="1608"/>
                  </a:lnTo>
                  <a:lnTo>
                    <a:pt x="802" y="1634"/>
                  </a:lnTo>
                  <a:lnTo>
                    <a:pt x="848" y="1668"/>
                  </a:lnTo>
                  <a:lnTo>
                    <a:pt x="916" y="1782"/>
                  </a:lnTo>
                  <a:lnTo>
                    <a:pt x="956" y="1800"/>
                  </a:lnTo>
                  <a:lnTo>
                    <a:pt x="1010" y="1848"/>
                  </a:lnTo>
                  <a:lnTo>
                    <a:pt x="1034" y="2022"/>
                  </a:lnTo>
                  <a:lnTo>
                    <a:pt x="1058" y="2178"/>
                  </a:lnTo>
                  <a:lnTo>
                    <a:pt x="1046" y="2244"/>
                  </a:lnTo>
                  <a:lnTo>
                    <a:pt x="1094" y="2310"/>
                  </a:lnTo>
                  <a:lnTo>
                    <a:pt x="1118" y="2364"/>
                  </a:lnTo>
                  <a:lnTo>
                    <a:pt x="1138" y="2458"/>
                  </a:lnTo>
                  <a:lnTo>
                    <a:pt x="1194" y="2540"/>
                  </a:lnTo>
                  <a:lnTo>
                    <a:pt x="1286" y="2586"/>
                  </a:lnTo>
                  <a:lnTo>
                    <a:pt x="1382" y="2574"/>
                  </a:lnTo>
                  <a:lnTo>
                    <a:pt x="1280" y="2520"/>
                  </a:lnTo>
                  <a:lnTo>
                    <a:pt x="1266" y="2472"/>
                  </a:lnTo>
                  <a:lnTo>
                    <a:pt x="1288" y="2428"/>
                  </a:lnTo>
                  <a:lnTo>
                    <a:pt x="1244" y="2394"/>
                  </a:lnTo>
                  <a:lnTo>
                    <a:pt x="1284" y="2334"/>
                  </a:lnTo>
                  <a:lnTo>
                    <a:pt x="1244" y="2300"/>
                  </a:lnTo>
                  <a:lnTo>
                    <a:pt x="1288" y="2306"/>
                  </a:lnTo>
                  <a:lnTo>
                    <a:pt x="1286" y="2244"/>
                  </a:lnTo>
                  <a:lnTo>
                    <a:pt x="1330" y="2268"/>
                  </a:lnTo>
                  <a:lnTo>
                    <a:pt x="1368" y="2228"/>
                  </a:lnTo>
                  <a:lnTo>
                    <a:pt x="1334" y="2160"/>
                  </a:lnTo>
                  <a:lnTo>
                    <a:pt x="1382" y="2184"/>
                  </a:lnTo>
                  <a:lnTo>
                    <a:pt x="1448" y="2076"/>
                  </a:lnTo>
                  <a:lnTo>
                    <a:pt x="1468" y="2052"/>
                  </a:lnTo>
                  <a:lnTo>
                    <a:pt x="1476" y="1982"/>
                  </a:lnTo>
                  <a:lnTo>
                    <a:pt x="1568" y="1950"/>
                  </a:lnTo>
                  <a:lnTo>
                    <a:pt x="1612" y="1880"/>
                  </a:lnTo>
                  <a:lnTo>
                    <a:pt x="1628" y="1830"/>
                  </a:lnTo>
                  <a:lnTo>
                    <a:pt x="1622" y="1746"/>
                  </a:lnTo>
                  <a:lnTo>
                    <a:pt x="1692" y="1644"/>
                  </a:lnTo>
                  <a:lnTo>
                    <a:pt x="1652" y="1578"/>
                  </a:lnTo>
                  <a:lnTo>
                    <a:pt x="1552" y="1538"/>
                  </a:lnTo>
                  <a:lnTo>
                    <a:pt x="1448" y="1500"/>
                  </a:lnTo>
                  <a:lnTo>
                    <a:pt x="1376" y="1494"/>
                  </a:lnTo>
                  <a:lnTo>
                    <a:pt x="1376" y="1410"/>
                  </a:lnTo>
                  <a:lnTo>
                    <a:pt x="1262" y="1356"/>
                  </a:lnTo>
                  <a:lnTo>
                    <a:pt x="1166" y="1272"/>
                  </a:lnTo>
                  <a:lnTo>
                    <a:pt x="1104" y="1280"/>
                  </a:lnTo>
                  <a:lnTo>
                    <a:pt x="1048" y="1276"/>
                  </a:lnTo>
                  <a:lnTo>
                    <a:pt x="1020" y="1244"/>
                  </a:lnTo>
                  <a:lnTo>
                    <a:pt x="974" y="1260"/>
                  </a:lnTo>
                  <a:lnTo>
                    <a:pt x="984" y="1238"/>
                  </a:lnTo>
                  <a:lnTo>
                    <a:pt x="934" y="1268"/>
                  </a:lnTo>
                  <a:lnTo>
                    <a:pt x="904" y="1268"/>
                  </a:lnTo>
                  <a:lnTo>
                    <a:pt x="872" y="1314"/>
                  </a:lnTo>
                  <a:lnTo>
                    <a:pt x="836" y="1272"/>
                  </a:lnTo>
                  <a:lnTo>
                    <a:pt x="794" y="1308"/>
                  </a:lnTo>
                  <a:lnTo>
                    <a:pt x="748" y="1278"/>
                  </a:lnTo>
                  <a:lnTo>
                    <a:pt x="758" y="1242"/>
                  </a:lnTo>
                  <a:lnTo>
                    <a:pt x="758" y="1174"/>
                  </a:lnTo>
                  <a:lnTo>
                    <a:pt x="698" y="1176"/>
                  </a:lnTo>
                  <a:lnTo>
                    <a:pt x="668" y="1140"/>
                  </a:lnTo>
                  <a:lnTo>
                    <a:pt x="736" y="1062"/>
                  </a:lnTo>
                  <a:lnTo>
                    <a:pt x="712" y="1050"/>
                  </a:lnTo>
                  <a:lnTo>
                    <a:pt x="658" y="1062"/>
                  </a:lnTo>
                  <a:lnTo>
                    <a:pt x="632" y="1104"/>
                  </a:lnTo>
                  <a:lnTo>
                    <a:pt x="596" y="1110"/>
                  </a:lnTo>
                  <a:lnTo>
                    <a:pt x="538" y="1066"/>
                  </a:lnTo>
                  <a:lnTo>
                    <a:pt x="568" y="950"/>
                  </a:lnTo>
                  <a:lnTo>
                    <a:pt x="632" y="894"/>
                  </a:lnTo>
                  <a:lnTo>
                    <a:pt x="686" y="894"/>
                  </a:lnTo>
                  <a:lnTo>
                    <a:pt x="740" y="912"/>
                  </a:lnTo>
                  <a:lnTo>
                    <a:pt x="736" y="900"/>
                  </a:lnTo>
                  <a:lnTo>
                    <a:pt x="766" y="868"/>
                  </a:lnTo>
                  <a:lnTo>
                    <a:pt x="842" y="906"/>
                  </a:lnTo>
                  <a:lnTo>
                    <a:pt x="848" y="966"/>
                  </a:lnTo>
                  <a:lnTo>
                    <a:pt x="884" y="984"/>
                  </a:lnTo>
                  <a:lnTo>
                    <a:pt x="896" y="900"/>
                  </a:lnTo>
                  <a:lnTo>
                    <a:pt x="878" y="858"/>
                  </a:lnTo>
                  <a:lnTo>
                    <a:pt x="998" y="806"/>
                  </a:lnTo>
                  <a:lnTo>
                    <a:pt x="1058" y="750"/>
                  </a:lnTo>
                  <a:lnTo>
                    <a:pt x="1100" y="696"/>
                  </a:lnTo>
                  <a:lnTo>
                    <a:pt x="1130" y="672"/>
                  </a:lnTo>
                  <a:lnTo>
                    <a:pt x="1184" y="678"/>
                  </a:lnTo>
                  <a:lnTo>
                    <a:pt x="1190" y="636"/>
                  </a:lnTo>
                  <a:lnTo>
                    <a:pt x="1280" y="588"/>
                  </a:lnTo>
                  <a:lnTo>
                    <a:pt x="1278" y="636"/>
                  </a:lnTo>
                  <a:lnTo>
                    <a:pt x="1360" y="602"/>
                  </a:lnTo>
                  <a:lnTo>
                    <a:pt x="1322" y="570"/>
                  </a:lnTo>
                  <a:lnTo>
                    <a:pt x="1340" y="538"/>
                  </a:lnTo>
                  <a:lnTo>
                    <a:pt x="1320" y="522"/>
                  </a:lnTo>
                  <a:lnTo>
                    <a:pt x="1286" y="546"/>
                  </a:lnTo>
                  <a:lnTo>
                    <a:pt x="1288" y="512"/>
                  </a:lnTo>
                  <a:lnTo>
                    <a:pt x="1400" y="504"/>
                  </a:lnTo>
                  <a:lnTo>
                    <a:pt x="1490" y="480"/>
                  </a:lnTo>
                  <a:lnTo>
                    <a:pt x="1526" y="456"/>
                  </a:lnTo>
                  <a:lnTo>
                    <a:pt x="1484" y="394"/>
                  </a:lnTo>
                  <a:cubicBezTo>
                    <a:pt x="1474" y="370"/>
                    <a:pt x="1479" y="319"/>
                    <a:pt x="1466" y="310"/>
                  </a:cubicBezTo>
                  <a:cubicBezTo>
                    <a:pt x="1456" y="300"/>
                    <a:pt x="1423" y="343"/>
                    <a:pt x="1406" y="342"/>
                  </a:cubicBezTo>
                  <a:lnTo>
                    <a:pt x="1376" y="312"/>
                  </a:lnTo>
                  <a:lnTo>
                    <a:pt x="1376" y="270"/>
                  </a:lnTo>
                  <a:lnTo>
                    <a:pt x="1328" y="264"/>
                  </a:lnTo>
                  <a:lnTo>
                    <a:pt x="1312" y="252"/>
                  </a:lnTo>
                  <a:lnTo>
                    <a:pt x="1256" y="314"/>
                  </a:lnTo>
                  <a:lnTo>
                    <a:pt x="1222" y="364"/>
                  </a:lnTo>
                  <a:lnTo>
                    <a:pt x="1172" y="402"/>
                  </a:lnTo>
                  <a:lnTo>
                    <a:pt x="1136" y="474"/>
                  </a:lnTo>
                  <a:lnTo>
                    <a:pt x="1110" y="444"/>
                  </a:lnTo>
                  <a:lnTo>
                    <a:pt x="1128" y="394"/>
                  </a:lnTo>
                  <a:lnTo>
                    <a:pt x="1038" y="334"/>
                  </a:lnTo>
                  <a:lnTo>
                    <a:pt x="1022" y="304"/>
                  </a:lnTo>
                  <a:lnTo>
                    <a:pt x="1122" y="226"/>
                  </a:lnTo>
                  <a:lnTo>
                    <a:pt x="1184" y="222"/>
                  </a:lnTo>
                  <a:lnTo>
                    <a:pt x="1212" y="240"/>
                  </a:lnTo>
                  <a:lnTo>
                    <a:pt x="1248" y="220"/>
                  </a:lnTo>
                  <a:lnTo>
                    <a:pt x="1300" y="220"/>
                  </a:lnTo>
                  <a:lnTo>
                    <a:pt x="1266" y="198"/>
                  </a:lnTo>
                  <a:lnTo>
                    <a:pt x="1208" y="196"/>
                  </a:lnTo>
                  <a:lnTo>
                    <a:pt x="1250" y="174"/>
                  </a:lnTo>
                  <a:lnTo>
                    <a:pt x="1328" y="172"/>
                  </a:lnTo>
                  <a:lnTo>
                    <a:pt x="1364" y="132"/>
                  </a:lnTo>
                  <a:cubicBezTo>
                    <a:pt x="1346" y="124"/>
                    <a:pt x="1343" y="119"/>
                    <a:pt x="1324" y="122"/>
                  </a:cubicBezTo>
                  <a:cubicBezTo>
                    <a:pt x="1310" y="124"/>
                    <a:pt x="1294" y="132"/>
                    <a:pt x="1286" y="144"/>
                  </a:cubicBezTo>
                  <a:cubicBezTo>
                    <a:pt x="1282" y="149"/>
                    <a:pt x="1274" y="148"/>
                    <a:pt x="1268" y="150"/>
                  </a:cubicBezTo>
                  <a:cubicBezTo>
                    <a:pt x="1266" y="144"/>
                    <a:pt x="1259" y="138"/>
                    <a:pt x="1262" y="132"/>
                  </a:cubicBezTo>
                  <a:cubicBezTo>
                    <a:pt x="1269" y="118"/>
                    <a:pt x="1303" y="134"/>
                    <a:pt x="1262" y="120"/>
                  </a:cubicBezTo>
                  <a:cubicBezTo>
                    <a:pt x="1221" y="134"/>
                    <a:pt x="1252" y="105"/>
                    <a:pt x="1262" y="90"/>
                  </a:cubicBezTo>
                  <a:cubicBezTo>
                    <a:pt x="1260" y="84"/>
                    <a:pt x="1262" y="75"/>
                    <a:pt x="1256" y="72"/>
                  </a:cubicBezTo>
                  <a:cubicBezTo>
                    <a:pt x="1238" y="63"/>
                    <a:pt x="1202" y="102"/>
                    <a:pt x="1202" y="102"/>
                  </a:cubicBezTo>
                  <a:cubicBezTo>
                    <a:pt x="1198" y="108"/>
                    <a:pt x="1186" y="140"/>
                    <a:pt x="1180" y="144"/>
                  </a:cubicBezTo>
                  <a:cubicBezTo>
                    <a:pt x="1169" y="151"/>
                    <a:pt x="1148" y="122"/>
                    <a:pt x="1148" y="122"/>
                  </a:cubicBezTo>
                  <a:cubicBezTo>
                    <a:pt x="1138" y="123"/>
                    <a:pt x="1121" y="137"/>
                    <a:pt x="1106" y="136"/>
                  </a:cubicBezTo>
                  <a:cubicBezTo>
                    <a:pt x="1091" y="135"/>
                    <a:pt x="1074" y="117"/>
                    <a:pt x="1056" y="116"/>
                  </a:cubicBezTo>
                  <a:cubicBezTo>
                    <a:pt x="1038" y="115"/>
                    <a:pt x="1016" y="131"/>
                    <a:pt x="998" y="132"/>
                  </a:cubicBezTo>
                  <a:cubicBezTo>
                    <a:pt x="997" y="132"/>
                    <a:pt x="956" y="125"/>
                    <a:pt x="950" y="120"/>
                  </a:cubicBezTo>
                  <a:cubicBezTo>
                    <a:pt x="918" y="94"/>
                    <a:pt x="960" y="108"/>
                    <a:pt x="920" y="90"/>
                  </a:cubicBezTo>
                  <a:cubicBezTo>
                    <a:pt x="852" y="60"/>
                    <a:pt x="806" y="58"/>
                    <a:pt x="730" y="54"/>
                  </a:cubicBezTo>
                  <a:cubicBezTo>
                    <a:pt x="656" y="39"/>
                    <a:pt x="625" y="15"/>
                    <a:pt x="550" y="0"/>
                  </a:cubicBezTo>
                  <a:cubicBezTo>
                    <a:pt x="510" y="2"/>
                    <a:pt x="486" y="5"/>
                    <a:pt x="446" y="8"/>
                  </a:cubicBezTo>
                  <a:cubicBezTo>
                    <a:pt x="424" y="9"/>
                    <a:pt x="423" y="14"/>
                    <a:pt x="406" y="18"/>
                  </a:cubicBezTo>
                  <a:cubicBezTo>
                    <a:pt x="389" y="22"/>
                    <a:pt x="353" y="24"/>
                    <a:pt x="344" y="32"/>
                  </a:cubicBezTo>
                  <a:cubicBezTo>
                    <a:pt x="346" y="38"/>
                    <a:pt x="354" y="60"/>
                    <a:pt x="350" y="64"/>
                  </a:cubicBezTo>
                  <a:cubicBezTo>
                    <a:pt x="274" y="50"/>
                    <a:pt x="250" y="81"/>
                    <a:pt x="236" y="82"/>
                  </a:cubicBezTo>
                  <a:cubicBezTo>
                    <a:pt x="278" y="110"/>
                    <a:pt x="270" y="72"/>
                    <a:pt x="290" y="102"/>
                  </a:cubicBezTo>
                  <a:cubicBezTo>
                    <a:pt x="234" y="121"/>
                    <a:pt x="178" y="104"/>
                    <a:pt x="128" y="138"/>
                  </a:cubicBezTo>
                  <a:cubicBezTo>
                    <a:pt x="126" y="144"/>
                    <a:pt x="122" y="150"/>
                    <a:pt x="122" y="156"/>
                  </a:cubicBezTo>
                  <a:cubicBezTo>
                    <a:pt x="122" y="162"/>
                    <a:pt x="132" y="170"/>
                    <a:pt x="128" y="174"/>
                  </a:cubicBezTo>
                  <a:cubicBezTo>
                    <a:pt x="126" y="182"/>
                    <a:pt x="109" y="197"/>
                    <a:pt x="112" y="202"/>
                  </a:cubicBezTo>
                  <a:cubicBezTo>
                    <a:pt x="124" y="206"/>
                    <a:pt x="137" y="195"/>
                    <a:pt x="146" y="204"/>
                  </a:cubicBezTo>
                  <a:cubicBezTo>
                    <a:pt x="151" y="209"/>
                    <a:pt x="135" y="213"/>
                    <a:pt x="128" y="216"/>
                  </a:cubicBezTo>
                  <a:cubicBezTo>
                    <a:pt x="116" y="221"/>
                    <a:pt x="104" y="226"/>
                    <a:pt x="92" y="228"/>
                  </a:cubicBezTo>
                  <a:cubicBezTo>
                    <a:pt x="48" y="237"/>
                    <a:pt x="72" y="233"/>
                    <a:pt x="20" y="240"/>
                  </a:cubicBezTo>
                  <a:cubicBezTo>
                    <a:pt x="0" y="247"/>
                    <a:pt x="2" y="240"/>
                    <a:pt x="2" y="25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" name="Freeform 17"/>
            <p:cNvSpPr/>
            <p:nvPr>
              <p:custDataLst>
                <p:tags r:id="rId4"/>
              </p:custDataLst>
            </p:nvPr>
          </p:nvSpPr>
          <p:spPr bwMode="invGray">
            <a:xfrm>
              <a:off x="703" y="2230"/>
              <a:ext cx="34" cy="28"/>
            </a:xfrm>
            <a:custGeom>
              <a:gdLst>
                <a:gd name="T0" fmla="*/ 7 w 46"/>
                <a:gd name="T1" fmla="*/ 1 h 38"/>
                <a:gd name="T2" fmla="*/ 0 w 46"/>
                <a:gd name="T3" fmla="*/ 9 h 38"/>
                <a:gd name="T4" fmla="*/ 9 w 46"/>
                <a:gd name="T5" fmla="*/ 15 h 38"/>
                <a:gd name="T6" fmla="*/ 18 w 46"/>
                <a:gd name="T7" fmla="*/ 10 h 38"/>
                <a:gd name="T8" fmla="*/ 12 w 46"/>
                <a:gd name="T9" fmla="*/ 0 h 38"/>
                <a:gd name="T10" fmla="*/ 7 w 46"/>
                <a:gd name="T11" fmla="*/ 1 h 3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6" h="38">
                  <a:moveTo>
                    <a:pt x="16" y="4"/>
                  </a:moveTo>
                  <a:lnTo>
                    <a:pt x="0" y="22"/>
                  </a:lnTo>
                  <a:lnTo>
                    <a:pt x="22" y="38"/>
                  </a:lnTo>
                  <a:lnTo>
                    <a:pt x="46" y="26"/>
                  </a:lnTo>
                  <a:lnTo>
                    <a:pt x="30" y="0"/>
                  </a:lnTo>
                  <a:lnTo>
                    <a:pt x="16" y="4"/>
                  </a:ln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" name="Freeform 18"/>
            <p:cNvSpPr/>
            <p:nvPr>
              <p:custDataLst>
                <p:tags r:id="rId5"/>
              </p:custDataLst>
            </p:nvPr>
          </p:nvSpPr>
          <p:spPr bwMode="invGray">
            <a:xfrm>
              <a:off x="1010" y="2353"/>
              <a:ext cx="39" cy="32"/>
            </a:xfrm>
            <a:custGeom>
              <a:gdLst>
                <a:gd name="T0" fmla="*/ 5 w 52"/>
                <a:gd name="T1" fmla="*/ 0 h 44"/>
                <a:gd name="T2" fmla="*/ 11 w 52"/>
                <a:gd name="T3" fmla="*/ 17 h 44"/>
                <a:gd name="T4" fmla="*/ 18 w 52"/>
                <a:gd name="T5" fmla="*/ 17 h 44"/>
                <a:gd name="T6" fmla="*/ 17 w 52"/>
                <a:gd name="T7" fmla="*/ 7 h 44"/>
                <a:gd name="T8" fmla="*/ 11 w 52"/>
                <a:gd name="T9" fmla="*/ 1 h 44"/>
                <a:gd name="T10" fmla="*/ 5 w 52"/>
                <a:gd name="T11" fmla="*/ 0 h 4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2" h="44">
                  <a:moveTo>
                    <a:pt x="12" y="0"/>
                  </a:moveTo>
                  <a:cubicBezTo>
                    <a:pt x="16" y="14"/>
                    <a:pt x="18" y="32"/>
                    <a:pt x="26" y="44"/>
                  </a:cubicBezTo>
                  <a:cubicBezTo>
                    <a:pt x="31" y="43"/>
                    <a:pt x="37" y="44"/>
                    <a:pt x="42" y="42"/>
                  </a:cubicBezTo>
                  <a:cubicBezTo>
                    <a:pt x="52" y="38"/>
                    <a:pt x="48" y="19"/>
                    <a:pt x="38" y="16"/>
                  </a:cubicBezTo>
                  <a:cubicBezTo>
                    <a:pt x="33" y="9"/>
                    <a:pt x="34" y="5"/>
                    <a:pt x="26" y="2"/>
                  </a:cubicBezTo>
                  <a:cubicBezTo>
                    <a:pt x="4" y="4"/>
                    <a:pt x="0" y="8"/>
                    <a:pt x="12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" name="Freeform 19"/>
            <p:cNvSpPr/>
            <p:nvPr>
              <p:custDataLst>
                <p:tags r:id="rId6"/>
              </p:custDataLst>
            </p:nvPr>
          </p:nvSpPr>
          <p:spPr bwMode="invGray">
            <a:xfrm>
              <a:off x="1792" y="2409"/>
              <a:ext cx="98" cy="74"/>
            </a:xfrm>
            <a:custGeom>
              <a:gdLst>
                <a:gd name="T0" fmla="*/ 41 w 131"/>
                <a:gd name="T1" fmla="*/ 0 h 98"/>
                <a:gd name="T2" fmla="*/ 33 w 131"/>
                <a:gd name="T3" fmla="*/ 4 h 98"/>
                <a:gd name="T4" fmla="*/ 22 w 131"/>
                <a:gd name="T5" fmla="*/ 11 h 98"/>
                <a:gd name="T6" fmla="*/ 16 w 131"/>
                <a:gd name="T7" fmla="*/ 17 h 98"/>
                <a:gd name="T8" fmla="*/ 9 w 131"/>
                <a:gd name="T9" fmla="*/ 22 h 98"/>
                <a:gd name="T10" fmla="*/ 26 w 131"/>
                <a:gd name="T11" fmla="*/ 35 h 98"/>
                <a:gd name="T12" fmla="*/ 33 w 131"/>
                <a:gd name="T13" fmla="*/ 41 h 98"/>
                <a:gd name="T14" fmla="*/ 36 w 131"/>
                <a:gd name="T15" fmla="*/ 39 h 98"/>
                <a:gd name="T16" fmla="*/ 37 w 131"/>
                <a:gd name="T17" fmla="*/ 37 h 98"/>
                <a:gd name="T18" fmla="*/ 41 w 131"/>
                <a:gd name="T19" fmla="*/ 42 h 98"/>
                <a:gd name="T20" fmla="*/ 52 w 131"/>
                <a:gd name="T21" fmla="*/ 37 h 98"/>
                <a:gd name="T22" fmla="*/ 55 w 131"/>
                <a:gd name="T23" fmla="*/ 32 h 98"/>
                <a:gd name="T24" fmla="*/ 43 w 131"/>
                <a:gd name="T25" fmla="*/ 17 h 98"/>
                <a:gd name="T26" fmla="*/ 48 w 131"/>
                <a:gd name="T27" fmla="*/ 11 h 98"/>
                <a:gd name="T28" fmla="*/ 46 w 131"/>
                <a:gd name="T29" fmla="*/ 2 h 98"/>
                <a:gd name="T30" fmla="*/ 41 w 131"/>
                <a:gd name="T31" fmla="*/ 0 h 98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31" h="98">
                  <a:moveTo>
                    <a:pt x="97" y="0"/>
                  </a:moveTo>
                  <a:cubicBezTo>
                    <a:pt x="83" y="5"/>
                    <a:pt x="89" y="2"/>
                    <a:pt x="79" y="8"/>
                  </a:cubicBezTo>
                  <a:cubicBezTo>
                    <a:pt x="76" y="18"/>
                    <a:pt x="62" y="18"/>
                    <a:pt x="53" y="24"/>
                  </a:cubicBezTo>
                  <a:cubicBezTo>
                    <a:pt x="49" y="29"/>
                    <a:pt x="44" y="36"/>
                    <a:pt x="39" y="40"/>
                  </a:cubicBezTo>
                  <a:cubicBezTo>
                    <a:pt x="34" y="45"/>
                    <a:pt x="21" y="52"/>
                    <a:pt x="21" y="52"/>
                  </a:cubicBezTo>
                  <a:cubicBezTo>
                    <a:pt x="0" y="84"/>
                    <a:pt x="41" y="75"/>
                    <a:pt x="63" y="82"/>
                  </a:cubicBezTo>
                  <a:cubicBezTo>
                    <a:pt x="68" y="89"/>
                    <a:pt x="71" y="91"/>
                    <a:pt x="79" y="94"/>
                  </a:cubicBezTo>
                  <a:cubicBezTo>
                    <a:pt x="81" y="93"/>
                    <a:pt x="83" y="93"/>
                    <a:pt x="85" y="92"/>
                  </a:cubicBezTo>
                  <a:cubicBezTo>
                    <a:pt x="87" y="90"/>
                    <a:pt x="87" y="85"/>
                    <a:pt x="89" y="86"/>
                  </a:cubicBezTo>
                  <a:cubicBezTo>
                    <a:pt x="93" y="88"/>
                    <a:pt x="97" y="98"/>
                    <a:pt x="97" y="98"/>
                  </a:cubicBezTo>
                  <a:cubicBezTo>
                    <a:pt x="112" y="95"/>
                    <a:pt x="111" y="90"/>
                    <a:pt x="123" y="86"/>
                  </a:cubicBezTo>
                  <a:cubicBezTo>
                    <a:pt x="124" y="82"/>
                    <a:pt x="128" y="78"/>
                    <a:pt x="129" y="74"/>
                  </a:cubicBezTo>
                  <a:cubicBezTo>
                    <a:pt x="131" y="61"/>
                    <a:pt x="108" y="47"/>
                    <a:pt x="101" y="40"/>
                  </a:cubicBezTo>
                  <a:cubicBezTo>
                    <a:pt x="103" y="33"/>
                    <a:pt x="115" y="24"/>
                    <a:pt x="115" y="24"/>
                  </a:cubicBezTo>
                  <a:cubicBezTo>
                    <a:pt x="121" y="15"/>
                    <a:pt x="124" y="8"/>
                    <a:pt x="111" y="4"/>
                  </a:cubicBezTo>
                  <a:cubicBezTo>
                    <a:pt x="101" y="7"/>
                    <a:pt x="97" y="13"/>
                    <a:pt x="97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" name="Freeform 20"/>
            <p:cNvSpPr/>
            <p:nvPr>
              <p:custDataLst>
                <p:tags r:id="rId7"/>
              </p:custDataLst>
            </p:nvPr>
          </p:nvSpPr>
          <p:spPr bwMode="invGray">
            <a:xfrm>
              <a:off x="1318" y="2793"/>
              <a:ext cx="158" cy="84"/>
            </a:xfrm>
            <a:custGeom>
              <a:gdLst>
                <a:gd name="T0" fmla="*/ 19 w 212"/>
                <a:gd name="T1" fmla="*/ 5 h 112"/>
                <a:gd name="T2" fmla="*/ 7 w 212"/>
                <a:gd name="T3" fmla="*/ 5 h 112"/>
                <a:gd name="T4" fmla="*/ 2 w 212"/>
                <a:gd name="T5" fmla="*/ 7 h 112"/>
                <a:gd name="T6" fmla="*/ 10 w 212"/>
                <a:gd name="T7" fmla="*/ 22 h 112"/>
                <a:gd name="T8" fmla="*/ 21 w 212"/>
                <a:gd name="T9" fmla="*/ 19 h 112"/>
                <a:gd name="T10" fmla="*/ 38 w 212"/>
                <a:gd name="T11" fmla="*/ 23 h 112"/>
                <a:gd name="T12" fmla="*/ 46 w 212"/>
                <a:gd name="T13" fmla="*/ 26 h 112"/>
                <a:gd name="T14" fmla="*/ 55 w 212"/>
                <a:gd name="T15" fmla="*/ 38 h 112"/>
                <a:gd name="T16" fmla="*/ 58 w 212"/>
                <a:gd name="T17" fmla="*/ 47 h 112"/>
                <a:gd name="T18" fmla="*/ 65 w 212"/>
                <a:gd name="T19" fmla="*/ 42 h 112"/>
                <a:gd name="T20" fmla="*/ 70 w 212"/>
                <a:gd name="T21" fmla="*/ 41 h 112"/>
                <a:gd name="T22" fmla="*/ 78 w 212"/>
                <a:gd name="T23" fmla="*/ 44 h 112"/>
                <a:gd name="T24" fmla="*/ 80 w 212"/>
                <a:gd name="T25" fmla="*/ 34 h 112"/>
                <a:gd name="T26" fmla="*/ 63 w 212"/>
                <a:gd name="T27" fmla="*/ 23 h 112"/>
                <a:gd name="T28" fmla="*/ 43 w 212"/>
                <a:gd name="T29" fmla="*/ 8 h 112"/>
                <a:gd name="T30" fmla="*/ 22 w 212"/>
                <a:gd name="T31" fmla="*/ 11 h 112"/>
                <a:gd name="T32" fmla="*/ 19 w 212"/>
                <a:gd name="T33" fmla="*/ 5 h 11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211" h="112">
                  <a:moveTo>
                    <a:pt x="47" y="12"/>
                  </a:moveTo>
                  <a:cubicBezTo>
                    <a:pt x="39" y="0"/>
                    <a:pt x="28" y="7"/>
                    <a:pt x="17" y="12"/>
                  </a:cubicBezTo>
                  <a:cubicBezTo>
                    <a:pt x="13" y="14"/>
                    <a:pt x="5" y="16"/>
                    <a:pt x="5" y="16"/>
                  </a:cubicBezTo>
                  <a:cubicBezTo>
                    <a:pt x="0" y="31"/>
                    <a:pt x="10" y="48"/>
                    <a:pt x="25" y="52"/>
                  </a:cubicBezTo>
                  <a:cubicBezTo>
                    <a:pt x="37" y="50"/>
                    <a:pt x="41" y="47"/>
                    <a:pt x="51" y="44"/>
                  </a:cubicBezTo>
                  <a:cubicBezTo>
                    <a:pt x="65" y="53"/>
                    <a:pt x="76" y="53"/>
                    <a:pt x="93" y="54"/>
                  </a:cubicBezTo>
                  <a:cubicBezTo>
                    <a:pt x="99" y="56"/>
                    <a:pt x="111" y="60"/>
                    <a:pt x="111" y="60"/>
                  </a:cubicBezTo>
                  <a:cubicBezTo>
                    <a:pt x="120" y="69"/>
                    <a:pt x="129" y="75"/>
                    <a:pt x="133" y="88"/>
                  </a:cubicBezTo>
                  <a:cubicBezTo>
                    <a:pt x="125" y="100"/>
                    <a:pt x="126" y="107"/>
                    <a:pt x="141" y="112"/>
                  </a:cubicBezTo>
                  <a:cubicBezTo>
                    <a:pt x="145" y="106"/>
                    <a:pt x="150" y="103"/>
                    <a:pt x="157" y="100"/>
                  </a:cubicBezTo>
                  <a:cubicBezTo>
                    <a:pt x="161" y="98"/>
                    <a:pt x="169" y="96"/>
                    <a:pt x="169" y="96"/>
                  </a:cubicBezTo>
                  <a:cubicBezTo>
                    <a:pt x="175" y="98"/>
                    <a:pt x="187" y="102"/>
                    <a:pt x="187" y="102"/>
                  </a:cubicBezTo>
                  <a:cubicBezTo>
                    <a:pt x="203" y="100"/>
                    <a:pt x="212" y="94"/>
                    <a:pt x="195" y="80"/>
                  </a:cubicBezTo>
                  <a:cubicBezTo>
                    <a:pt x="183" y="70"/>
                    <a:pt x="165" y="66"/>
                    <a:pt x="153" y="54"/>
                  </a:cubicBezTo>
                  <a:cubicBezTo>
                    <a:pt x="141" y="42"/>
                    <a:pt x="122" y="26"/>
                    <a:pt x="105" y="20"/>
                  </a:cubicBezTo>
                  <a:cubicBezTo>
                    <a:pt x="85" y="21"/>
                    <a:pt x="71" y="20"/>
                    <a:pt x="53" y="26"/>
                  </a:cubicBezTo>
                  <a:cubicBezTo>
                    <a:pt x="47" y="24"/>
                    <a:pt x="33" y="12"/>
                    <a:pt x="47" y="1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" name="Freeform 21"/>
            <p:cNvSpPr/>
            <p:nvPr>
              <p:custDataLst>
                <p:tags r:id="rId8"/>
              </p:custDataLst>
            </p:nvPr>
          </p:nvSpPr>
          <p:spPr bwMode="invGray">
            <a:xfrm>
              <a:off x="1448" y="2857"/>
              <a:ext cx="99" cy="41"/>
            </a:xfrm>
            <a:custGeom>
              <a:gdLst>
                <a:gd name="T0" fmla="*/ 23 w 133"/>
                <a:gd name="T1" fmla="*/ 0 h 54"/>
                <a:gd name="T2" fmla="*/ 18 w 133"/>
                <a:gd name="T3" fmla="*/ 3 h 54"/>
                <a:gd name="T4" fmla="*/ 13 w 133"/>
                <a:gd name="T5" fmla="*/ 13 h 54"/>
                <a:gd name="T6" fmla="*/ 6 w 133"/>
                <a:gd name="T7" fmla="*/ 15 h 54"/>
                <a:gd name="T8" fmla="*/ 1 w 133"/>
                <a:gd name="T9" fmla="*/ 18 h 54"/>
                <a:gd name="T10" fmla="*/ 5 w 133"/>
                <a:gd name="T11" fmla="*/ 24 h 54"/>
                <a:gd name="T12" fmla="*/ 55 w 133"/>
                <a:gd name="T13" fmla="*/ 15 h 54"/>
                <a:gd name="T14" fmla="*/ 51 w 133"/>
                <a:gd name="T15" fmla="*/ 7 h 54"/>
                <a:gd name="T16" fmla="*/ 43 w 133"/>
                <a:gd name="T17" fmla="*/ 4 h 54"/>
                <a:gd name="T18" fmla="*/ 42 w 133"/>
                <a:gd name="T19" fmla="*/ 11 h 54"/>
                <a:gd name="T20" fmla="*/ 36 w 133"/>
                <a:gd name="T21" fmla="*/ 8 h 54"/>
                <a:gd name="T22" fmla="*/ 28 w 133"/>
                <a:gd name="T23" fmla="*/ 6 h 54"/>
                <a:gd name="T24" fmla="*/ 23 w 133"/>
                <a:gd name="T25" fmla="*/ 0 h 5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33" h="54">
                  <a:moveTo>
                    <a:pt x="57" y="0"/>
                  </a:moveTo>
                  <a:cubicBezTo>
                    <a:pt x="53" y="3"/>
                    <a:pt x="46" y="2"/>
                    <a:pt x="43" y="6"/>
                  </a:cubicBezTo>
                  <a:cubicBezTo>
                    <a:pt x="36" y="14"/>
                    <a:pt x="43" y="26"/>
                    <a:pt x="31" y="30"/>
                  </a:cubicBezTo>
                  <a:cubicBezTo>
                    <a:pt x="26" y="32"/>
                    <a:pt x="20" y="31"/>
                    <a:pt x="15" y="34"/>
                  </a:cubicBezTo>
                  <a:cubicBezTo>
                    <a:pt x="11" y="36"/>
                    <a:pt x="3" y="42"/>
                    <a:pt x="3" y="42"/>
                  </a:cubicBezTo>
                  <a:cubicBezTo>
                    <a:pt x="0" y="51"/>
                    <a:pt x="5" y="51"/>
                    <a:pt x="13" y="54"/>
                  </a:cubicBezTo>
                  <a:cubicBezTo>
                    <a:pt x="51" y="51"/>
                    <a:pt x="97" y="46"/>
                    <a:pt x="133" y="34"/>
                  </a:cubicBezTo>
                  <a:cubicBezTo>
                    <a:pt x="129" y="28"/>
                    <a:pt x="128" y="21"/>
                    <a:pt x="123" y="16"/>
                  </a:cubicBezTo>
                  <a:cubicBezTo>
                    <a:pt x="118" y="11"/>
                    <a:pt x="105" y="8"/>
                    <a:pt x="105" y="8"/>
                  </a:cubicBezTo>
                  <a:cubicBezTo>
                    <a:pt x="84" y="13"/>
                    <a:pt x="106" y="19"/>
                    <a:pt x="101" y="24"/>
                  </a:cubicBezTo>
                  <a:cubicBezTo>
                    <a:pt x="99" y="26"/>
                    <a:pt x="89" y="18"/>
                    <a:pt x="89" y="18"/>
                  </a:cubicBezTo>
                  <a:cubicBezTo>
                    <a:pt x="83" y="15"/>
                    <a:pt x="73" y="15"/>
                    <a:pt x="67" y="14"/>
                  </a:cubicBezTo>
                  <a:cubicBezTo>
                    <a:pt x="58" y="8"/>
                    <a:pt x="62" y="12"/>
                    <a:pt x="57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2" name="Freeform 22"/>
            <p:cNvSpPr/>
            <p:nvPr>
              <p:custDataLst>
                <p:tags r:id="rId9"/>
              </p:custDataLst>
            </p:nvPr>
          </p:nvSpPr>
          <p:spPr bwMode="invGray">
            <a:xfrm>
              <a:off x="1553" y="2883"/>
              <a:ext cx="38" cy="18"/>
            </a:xfrm>
            <a:custGeom>
              <a:gdLst>
                <a:gd name="T0" fmla="*/ 5 w 51"/>
                <a:gd name="T1" fmla="*/ 0 h 24"/>
                <a:gd name="T2" fmla="*/ 3 w 51"/>
                <a:gd name="T3" fmla="*/ 8 h 24"/>
                <a:gd name="T4" fmla="*/ 11 w 51"/>
                <a:gd name="T5" fmla="*/ 11 h 24"/>
                <a:gd name="T6" fmla="*/ 14 w 51"/>
                <a:gd name="T7" fmla="*/ 2 h 24"/>
                <a:gd name="T8" fmla="*/ 5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3" name="Freeform 23"/>
            <p:cNvSpPr/>
            <p:nvPr>
              <p:custDataLst>
                <p:tags r:id="rId10"/>
              </p:custDataLst>
            </p:nvPr>
          </p:nvSpPr>
          <p:spPr bwMode="invGray">
            <a:xfrm>
              <a:off x="1609" y="2886"/>
              <a:ext cx="12" cy="25"/>
            </a:xfrm>
            <a:custGeom>
              <a:gdLst>
                <a:gd name="T0" fmla="*/ 6 w 16"/>
                <a:gd name="T1" fmla="*/ 0 h 34"/>
                <a:gd name="T2" fmla="*/ 0 w 16"/>
                <a:gd name="T3" fmla="*/ 5 h 34"/>
                <a:gd name="T4" fmla="*/ 7 w 16"/>
                <a:gd name="T5" fmla="*/ 13 h 34"/>
                <a:gd name="T6" fmla="*/ 5 w 16"/>
                <a:gd name="T7" fmla="*/ 7 h 34"/>
                <a:gd name="T8" fmla="*/ 7 w 16"/>
                <a:gd name="T9" fmla="*/ 2 h 34"/>
                <a:gd name="T10" fmla="*/ 6 w 16"/>
                <a:gd name="T11" fmla="*/ 0 h 3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6" h="34">
                  <a:moveTo>
                    <a:pt x="14" y="0"/>
                  </a:moveTo>
                  <a:cubicBezTo>
                    <a:pt x="5" y="3"/>
                    <a:pt x="2" y="4"/>
                    <a:pt x="0" y="14"/>
                  </a:cubicBezTo>
                  <a:cubicBezTo>
                    <a:pt x="3" y="26"/>
                    <a:pt x="4" y="30"/>
                    <a:pt x="16" y="34"/>
                  </a:cubicBezTo>
                  <a:cubicBezTo>
                    <a:pt x="15" y="29"/>
                    <a:pt x="11" y="23"/>
                    <a:pt x="12" y="18"/>
                  </a:cubicBezTo>
                  <a:cubicBezTo>
                    <a:pt x="12" y="14"/>
                    <a:pt x="16" y="6"/>
                    <a:pt x="16" y="6"/>
                  </a:cubicBezTo>
                  <a:cubicBezTo>
                    <a:pt x="9" y="1"/>
                    <a:pt x="8" y="3"/>
                    <a:pt x="1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4" name="Freeform 24"/>
            <p:cNvSpPr/>
            <p:nvPr>
              <p:custDataLst>
                <p:tags r:id="rId11"/>
              </p:custDataLst>
            </p:nvPr>
          </p:nvSpPr>
          <p:spPr bwMode="invGray">
            <a:xfrm>
              <a:off x="1426" y="2040"/>
              <a:ext cx="180" cy="88"/>
            </a:xfrm>
            <a:custGeom>
              <a:gdLst>
                <a:gd name="T0" fmla="*/ 27 w 240"/>
                <a:gd name="T1" fmla="*/ 1 h 117"/>
                <a:gd name="T2" fmla="*/ 11 w 240"/>
                <a:gd name="T3" fmla="*/ 13 h 117"/>
                <a:gd name="T4" fmla="*/ 3 w 240"/>
                <a:gd name="T5" fmla="*/ 16 h 117"/>
                <a:gd name="T6" fmla="*/ 0 w 240"/>
                <a:gd name="T7" fmla="*/ 17 h 117"/>
                <a:gd name="T8" fmla="*/ 11 w 240"/>
                <a:gd name="T9" fmla="*/ 25 h 117"/>
                <a:gd name="T10" fmla="*/ 17 w 240"/>
                <a:gd name="T11" fmla="*/ 26 h 117"/>
                <a:gd name="T12" fmla="*/ 29 w 240"/>
                <a:gd name="T13" fmla="*/ 20 h 117"/>
                <a:gd name="T14" fmla="*/ 34 w 240"/>
                <a:gd name="T15" fmla="*/ 18 h 117"/>
                <a:gd name="T16" fmla="*/ 35 w 240"/>
                <a:gd name="T17" fmla="*/ 23 h 117"/>
                <a:gd name="T18" fmla="*/ 27 w 240"/>
                <a:gd name="T19" fmla="*/ 26 h 117"/>
                <a:gd name="T20" fmla="*/ 31 w 240"/>
                <a:gd name="T21" fmla="*/ 31 h 117"/>
                <a:gd name="T22" fmla="*/ 17 w 240"/>
                <a:gd name="T23" fmla="*/ 37 h 117"/>
                <a:gd name="T24" fmla="*/ 30 w 240"/>
                <a:gd name="T25" fmla="*/ 47 h 117"/>
                <a:gd name="T26" fmla="*/ 35 w 240"/>
                <a:gd name="T27" fmla="*/ 48 h 117"/>
                <a:gd name="T28" fmla="*/ 50 w 240"/>
                <a:gd name="T29" fmla="*/ 44 h 117"/>
                <a:gd name="T30" fmla="*/ 64 w 240"/>
                <a:gd name="T31" fmla="*/ 44 h 117"/>
                <a:gd name="T32" fmla="*/ 71 w 240"/>
                <a:gd name="T33" fmla="*/ 50 h 117"/>
                <a:gd name="T34" fmla="*/ 86 w 240"/>
                <a:gd name="T35" fmla="*/ 47 h 117"/>
                <a:gd name="T36" fmla="*/ 95 w 240"/>
                <a:gd name="T37" fmla="*/ 44 h 117"/>
                <a:gd name="T38" fmla="*/ 94 w 240"/>
                <a:gd name="T39" fmla="*/ 33 h 117"/>
                <a:gd name="T40" fmla="*/ 99 w 240"/>
                <a:gd name="T41" fmla="*/ 29 h 117"/>
                <a:gd name="T42" fmla="*/ 101 w 240"/>
                <a:gd name="T43" fmla="*/ 20 h 117"/>
                <a:gd name="T44" fmla="*/ 89 w 240"/>
                <a:gd name="T45" fmla="*/ 24 h 117"/>
                <a:gd name="T46" fmla="*/ 85 w 240"/>
                <a:gd name="T47" fmla="*/ 18 h 117"/>
                <a:gd name="T48" fmla="*/ 73 w 240"/>
                <a:gd name="T49" fmla="*/ 20 h 117"/>
                <a:gd name="T50" fmla="*/ 57 w 240"/>
                <a:gd name="T51" fmla="*/ 4 h 117"/>
                <a:gd name="T52" fmla="*/ 40 w 240"/>
                <a:gd name="T53" fmla="*/ 5 h 117"/>
                <a:gd name="T54" fmla="*/ 35 w 240"/>
                <a:gd name="T55" fmla="*/ 1 h 117"/>
                <a:gd name="T56" fmla="*/ 27 w 240"/>
                <a:gd name="T57" fmla="*/ 1 h 117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240" h="117">
                  <a:moveTo>
                    <a:pt x="64" y="1"/>
                  </a:moveTo>
                  <a:cubicBezTo>
                    <a:pt x="57" y="21"/>
                    <a:pt x="44" y="24"/>
                    <a:pt x="24" y="31"/>
                  </a:cubicBezTo>
                  <a:cubicBezTo>
                    <a:pt x="18" y="33"/>
                    <a:pt x="12" y="35"/>
                    <a:pt x="6" y="37"/>
                  </a:cubicBezTo>
                  <a:cubicBezTo>
                    <a:pt x="4" y="38"/>
                    <a:pt x="0" y="39"/>
                    <a:pt x="0" y="39"/>
                  </a:cubicBezTo>
                  <a:cubicBezTo>
                    <a:pt x="3" y="55"/>
                    <a:pt x="12" y="54"/>
                    <a:pt x="26" y="59"/>
                  </a:cubicBezTo>
                  <a:cubicBezTo>
                    <a:pt x="30" y="60"/>
                    <a:pt x="38" y="63"/>
                    <a:pt x="38" y="63"/>
                  </a:cubicBezTo>
                  <a:cubicBezTo>
                    <a:pt x="50" y="59"/>
                    <a:pt x="57" y="54"/>
                    <a:pt x="68" y="47"/>
                  </a:cubicBezTo>
                  <a:cubicBezTo>
                    <a:pt x="72" y="45"/>
                    <a:pt x="80" y="43"/>
                    <a:pt x="80" y="43"/>
                  </a:cubicBezTo>
                  <a:cubicBezTo>
                    <a:pt x="82" y="46"/>
                    <a:pt x="88" y="51"/>
                    <a:pt x="82" y="55"/>
                  </a:cubicBezTo>
                  <a:cubicBezTo>
                    <a:pt x="77" y="59"/>
                    <a:pt x="64" y="61"/>
                    <a:pt x="64" y="61"/>
                  </a:cubicBezTo>
                  <a:cubicBezTo>
                    <a:pt x="58" y="70"/>
                    <a:pt x="63" y="70"/>
                    <a:pt x="72" y="73"/>
                  </a:cubicBezTo>
                  <a:cubicBezTo>
                    <a:pt x="77" y="88"/>
                    <a:pt x="50" y="86"/>
                    <a:pt x="40" y="87"/>
                  </a:cubicBezTo>
                  <a:cubicBezTo>
                    <a:pt x="47" y="94"/>
                    <a:pt x="60" y="106"/>
                    <a:pt x="70" y="109"/>
                  </a:cubicBezTo>
                  <a:cubicBezTo>
                    <a:pt x="74" y="110"/>
                    <a:pt x="82" y="113"/>
                    <a:pt x="82" y="113"/>
                  </a:cubicBezTo>
                  <a:cubicBezTo>
                    <a:pt x="99" y="111"/>
                    <a:pt x="104" y="108"/>
                    <a:pt x="118" y="103"/>
                  </a:cubicBezTo>
                  <a:cubicBezTo>
                    <a:pt x="129" y="104"/>
                    <a:pt x="140" y="103"/>
                    <a:pt x="150" y="105"/>
                  </a:cubicBezTo>
                  <a:cubicBezTo>
                    <a:pt x="157" y="107"/>
                    <a:pt x="168" y="117"/>
                    <a:pt x="168" y="117"/>
                  </a:cubicBezTo>
                  <a:cubicBezTo>
                    <a:pt x="193" y="115"/>
                    <a:pt x="188" y="116"/>
                    <a:pt x="204" y="109"/>
                  </a:cubicBezTo>
                  <a:cubicBezTo>
                    <a:pt x="210" y="106"/>
                    <a:pt x="224" y="103"/>
                    <a:pt x="224" y="103"/>
                  </a:cubicBezTo>
                  <a:cubicBezTo>
                    <a:pt x="223" y="98"/>
                    <a:pt x="217" y="82"/>
                    <a:pt x="222" y="77"/>
                  </a:cubicBezTo>
                  <a:cubicBezTo>
                    <a:pt x="225" y="73"/>
                    <a:pt x="234" y="69"/>
                    <a:pt x="234" y="69"/>
                  </a:cubicBezTo>
                  <a:cubicBezTo>
                    <a:pt x="237" y="59"/>
                    <a:pt x="240" y="59"/>
                    <a:pt x="238" y="47"/>
                  </a:cubicBezTo>
                  <a:cubicBezTo>
                    <a:pt x="228" y="49"/>
                    <a:pt x="219" y="51"/>
                    <a:pt x="210" y="57"/>
                  </a:cubicBezTo>
                  <a:cubicBezTo>
                    <a:pt x="201" y="71"/>
                    <a:pt x="201" y="50"/>
                    <a:pt x="200" y="43"/>
                  </a:cubicBezTo>
                  <a:cubicBezTo>
                    <a:pt x="189" y="45"/>
                    <a:pt x="182" y="48"/>
                    <a:pt x="172" y="45"/>
                  </a:cubicBezTo>
                  <a:cubicBezTo>
                    <a:pt x="161" y="34"/>
                    <a:pt x="148" y="14"/>
                    <a:pt x="134" y="9"/>
                  </a:cubicBezTo>
                  <a:cubicBezTo>
                    <a:pt x="119" y="11"/>
                    <a:pt x="108" y="13"/>
                    <a:pt x="94" y="11"/>
                  </a:cubicBezTo>
                  <a:cubicBezTo>
                    <a:pt x="92" y="9"/>
                    <a:pt x="85" y="2"/>
                    <a:pt x="82" y="1"/>
                  </a:cubicBezTo>
                  <a:cubicBezTo>
                    <a:pt x="74" y="0"/>
                    <a:pt x="72" y="9"/>
                    <a:pt x="64" y="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5" name="Freeform 25"/>
            <p:cNvSpPr/>
            <p:nvPr>
              <p:custDataLst>
                <p:tags r:id="rId12"/>
              </p:custDataLst>
            </p:nvPr>
          </p:nvSpPr>
          <p:spPr bwMode="invGray">
            <a:xfrm>
              <a:off x="1506" y="1999"/>
              <a:ext cx="146" cy="60"/>
            </a:xfrm>
            <a:custGeom>
              <a:gdLst>
                <a:gd name="T0" fmla="*/ 41 w 194"/>
                <a:gd name="T1" fmla="*/ 5 h 80"/>
                <a:gd name="T2" fmla="*/ 6 w 194"/>
                <a:gd name="T3" fmla="*/ 11 h 80"/>
                <a:gd name="T4" fmla="*/ 4 w 194"/>
                <a:gd name="T5" fmla="*/ 15 h 80"/>
                <a:gd name="T6" fmla="*/ 24 w 194"/>
                <a:gd name="T7" fmla="*/ 22 h 80"/>
                <a:gd name="T8" fmla="*/ 58 w 194"/>
                <a:gd name="T9" fmla="*/ 32 h 80"/>
                <a:gd name="T10" fmla="*/ 75 w 194"/>
                <a:gd name="T11" fmla="*/ 29 h 80"/>
                <a:gd name="T12" fmla="*/ 80 w 194"/>
                <a:gd name="T13" fmla="*/ 27 h 80"/>
                <a:gd name="T14" fmla="*/ 75 w 194"/>
                <a:gd name="T15" fmla="*/ 19 h 80"/>
                <a:gd name="T16" fmla="*/ 70 w 194"/>
                <a:gd name="T17" fmla="*/ 15 h 80"/>
                <a:gd name="T18" fmla="*/ 55 w 194"/>
                <a:gd name="T19" fmla="*/ 11 h 80"/>
                <a:gd name="T20" fmla="*/ 41 w 194"/>
                <a:gd name="T21" fmla="*/ 5 h 8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94" h="80">
                  <a:moveTo>
                    <a:pt x="97" y="10"/>
                  </a:moveTo>
                  <a:cubicBezTo>
                    <a:pt x="70" y="19"/>
                    <a:pt x="42" y="22"/>
                    <a:pt x="13" y="24"/>
                  </a:cubicBezTo>
                  <a:cubicBezTo>
                    <a:pt x="9" y="25"/>
                    <a:pt x="0" y="26"/>
                    <a:pt x="9" y="34"/>
                  </a:cubicBezTo>
                  <a:cubicBezTo>
                    <a:pt x="21" y="44"/>
                    <a:pt x="43" y="43"/>
                    <a:pt x="57" y="52"/>
                  </a:cubicBezTo>
                  <a:cubicBezTo>
                    <a:pt x="75" y="80"/>
                    <a:pt x="104" y="73"/>
                    <a:pt x="135" y="74"/>
                  </a:cubicBezTo>
                  <a:cubicBezTo>
                    <a:pt x="153" y="73"/>
                    <a:pt x="159" y="73"/>
                    <a:pt x="175" y="68"/>
                  </a:cubicBezTo>
                  <a:cubicBezTo>
                    <a:pt x="179" y="67"/>
                    <a:pt x="187" y="64"/>
                    <a:pt x="187" y="64"/>
                  </a:cubicBezTo>
                  <a:cubicBezTo>
                    <a:pt x="194" y="53"/>
                    <a:pt x="184" y="49"/>
                    <a:pt x="175" y="44"/>
                  </a:cubicBezTo>
                  <a:cubicBezTo>
                    <a:pt x="171" y="42"/>
                    <a:pt x="163" y="36"/>
                    <a:pt x="163" y="36"/>
                  </a:cubicBezTo>
                  <a:cubicBezTo>
                    <a:pt x="140" y="41"/>
                    <a:pt x="147" y="38"/>
                    <a:pt x="129" y="26"/>
                  </a:cubicBezTo>
                  <a:cubicBezTo>
                    <a:pt x="123" y="17"/>
                    <a:pt x="107" y="0"/>
                    <a:pt x="97" y="1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6" name="Freeform 26"/>
            <p:cNvSpPr/>
            <p:nvPr>
              <p:custDataLst>
                <p:tags r:id="rId13"/>
              </p:custDataLst>
            </p:nvPr>
          </p:nvSpPr>
          <p:spPr bwMode="invGray">
            <a:xfrm>
              <a:off x="1711" y="2069"/>
              <a:ext cx="233" cy="190"/>
            </a:xfrm>
            <a:custGeom>
              <a:gdLst>
                <a:gd name="T0" fmla="*/ 29 w 310"/>
                <a:gd name="T1" fmla="*/ 4 h 254"/>
                <a:gd name="T2" fmla="*/ 22 w 310"/>
                <a:gd name="T3" fmla="*/ 10 h 254"/>
                <a:gd name="T4" fmla="*/ 9 w 310"/>
                <a:gd name="T5" fmla="*/ 16 h 254"/>
                <a:gd name="T6" fmla="*/ 23 w 310"/>
                <a:gd name="T7" fmla="*/ 32 h 254"/>
                <a:gd name="T8" fmla="*/ 33 w 310"/>
                <a:gd name="T9" fmla="*/ 36 h 254"/>
                <a:gd name="T10" fmla="*/ 44 w 310"/>
                <a:gd name="T11" fmla="*/ 41 h 254"/>
                <a:gd name="T12" fmla="*/ 53 w 310"/>
                <a:gd name="T13" fmla="*/ 36 h 254"/>
                <a:gd name="T14" fmla="*/ 60 w 310"/>
                <a:gd name="T15" fmla="*/ 43 h 254"/>
                <a:gd name="T16" fmla="*/ 63 w 310"/>
                <a:gd name="T17" fmla="*/ 53 h 254"/>
                <a:gd name="T18" fmla="*/ 49 w 310"/>
                <a:gd name="T19" fmla="*/ 64 h 254"/>
                <a:gd name="T20" fmla="*/ 38 w 310"/>
                <a:gd name="T21" fmla="*/ 72 h 254"/>
                <a:gd name="T22" fmla="*/ 29 w 310"/>
                <a:gd name="T23" fmla="*/ 70 h 254"/>
                <a:gd name="T24" fmla="*/ 24 w 310"/>
                <a:gd name="T25" fmla="*/ 69 h 254"/>
                <a:gd name="T26" fmla="*/ 18 w 310"/>
                <a:gd name="T27" fmla="*/ 79 h 254"/>
                <a:gd name="T28" fmla="*/ 17 w 310"/>
                <a:gd name="T29" fmla="*/ 83 h 254"/>
                <a:gd name="T30" fmla="*/ 31 w 310"/>
                <a:gd name="T31" fmla="*/ 85 h 254"/>
                <a:gd name="T32" fmla="*/ 40 w 310"/>
                <a:gd name="T33" fmla="*/ 85 h 254"/>
                <a:gd name="T34" fmla="*/ 49 w 310"/>
                <a:gd name="T35" fmla="*/ 96 h 254"/>
                <a:gd name="T36" fmla="*/ 53 w 310"/>
                <a:gd name="T37" fmla="*/ 99 h 254"/>
                <a:gd name="T38" fmla="*/ 59 w 310"/>
                <a:gd name="T39" fmla="*/ 100 h 254"/>
                <a:gd name="T40" fmla="*/ 66 w 310"/>
                <a:gd name="T41" fmla="*/ 105 h 254"/>
                <a:gd name="T42" fmla="*/ 77 w 310"/>
                <a:gd name="T43" fmla="*/ 99 h 254"/>
                <a:gd name="T44" fmla="*/ 86 w 310"/>
                <a:gd name="T45" fmla="*/ 99 h 254"/>
                <a:gd name="T46" fmla="*/ 97 w 310"/>
                <a:gd name="T47" fmla="*/ 89 h 254"/>
                <a:gd name="T48" fmla="*/ 95 w 310"/>
                <a:gd name="T49" fmla="*/ 77 h 254"/>
                <a:gd name="T50" fmla="*/ 92 w 310"/>
                <a:gd name="T51" fmla="*/ 72 h 254"/>
                <a:gd name="T52" fmla="*/ 99 w 310"/>
                <a:gd name="T53" fmla="*/ 70 h 254"/>
                <a:gd name="T54" fmla="*/ 104 w 310"/>
                <a:gd name="T55" fmla="*/ 76 h 254"/>
                <a:gd name="T56" fmla="*/ 105 w 310"/>
                <a:gd name="T57" fmla="*/ 82 h 254"/>
                <a:gd name="T58" fmla="*/ 110 w 310"/>
                <a:gd name="T59" fmla="*/ 81 h 254"/>
                <a:gd name="T60" fmla="*/ 129 w 310"/>
                <a:gd name="T61" fmla="*/ 70 h 254"/>
                <a:gd name="T62" fmla="*/ 124 w 310"/>
                <a:gd name="T63" fmla="*/ 61 h 254"/>
                <a:gd name="T64" fmla="*/ 110 w 310"/>
                <a:gd name="T65" fmla="*/ 52 h 254"/>
                <a:gd name="T66" fmla="*/ 113 w 310"/>
                <a:gd name="T67" fmla="*/ 45 h 254"/>
                <a:gd name="T68" fmla="*/ 117 w 310"/>
                <a:gd name="T69" fmla="*/ 43 h 254"/>
                <a:gd name="T70" fmla="*/ 107 w 310"/>
                <a:gd name="T71" fmla="*/ 26 h 254"/>
                <a:gd name="T72" fmla="*/ 99 w 310"/>
                <a:gd name="T73" fmla="*/ 25 h 254"/>
                <a:gd name="T74" fmla="*/ 94 w 310"/>
                <a:gd name="T75" fmla="*/ 23 h 254"/>
                <a:gd name="T76" fmla="*/ 85 w 310"/>
                <a:gd name="T77" fmla="*/ 14 h 254"/>
                <a:gd name="T78" fmla="*/ 66 w 310"/>
                <a:gd name="T79" fmla="*/ 19 h 254"/>
                <a:gd name="T80" fmla="*/ 71 w 310"/>
                <a:gd name="T81" fmla="*/ 10 h 254"/>
                <a:gd name="T82" fmla="*/ 59 w 310"/>
                <a:gd name="T83" fmla="*/ 7 h 254"/>
                <a:gd name="T84" fmla="*/ 50 w 310"/>
                <a:gd name="T85" fmla="*/ 7 h 254"/>
                <a:gd name="T86" fmla="*/ 29 w 310"/>
                <a:gd name="T87" fmla="*/ 4 h 254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310" h="254">
                  <a:moveTo>
                    <a:pt x="67" y="9"/>
                  </a:moveTo>
                  <a:cubicBezTo>
                    <a:pt x="63" y="15"/>
                    <a:pt x="51" y="23"/>
                    <a:pt x="51" y="23"/>
                  </a:cubicBezTo>
                  <a:cubicBezTo>
                    <a:pt x="43" y="34"/>
                    <a:pt x="33" y="35"/>
                    <a:pt x="21" y="39"/>
                  </a:cubicBezTo>
                  <a:cubicBezTo>
                    <a:pt x="0" y="71"/>
                    <a:pt x="30" y="74"/>
                    <a:pt x="53" y="77"/>
                  </a:cubicBezTo>
                  <a:cubicBezTo>
                    <a:pt x="61" y="89"/>
                    <a:pt x="63" y="87"/>
                    <a:pt x="79" y="85"/>
                  </a:cubicBezTo>
                  <a:cubicBezTo>
                    <a:pt x="88" y="88"/>
                    <a:pt x="93" y="96"/>
                    <a:pt x="103" y="99"/>
                  </a:cubicBezTo>
                  <a:cubicBezTo>
                    <a:pt x="117" y="96"/>
                    <a:pt x="116" y="89"/>
                    <a:pt x="127" y="85"/>
                  </a:cubicBezTo>
                  <a:cubicBezTo>
                    <a:pt x="134" y="90"/>
                    <a:pt x="138" y="94"/>
                    <a:pt x="143" y="101"/>
                  </a:cubicBezTo>
                  <a:cubicBezTo>
                    <a:pt x="140" y="116"/>
                    <a:pt x="134" y="117"/>
                    <a:pt x="149" y="127"/>
                  </a:cubicBezTo>
                  <a:cubicBezTo>
                    <a:pt x="161" y="144"/>
                    <a:pt x="126" y="147"/>
                    <a:pt x="115" y="151"/>
                  </a:cubicBezTo>
                  <a:cubicBezTo>
                    <a:pt x="109" y="160"/>
                    <a:pt x="100" y="169"/>
                    <a:pt x="89" y="173"/>
                  </a:cubicBezTo>
                  <a:cubicBezTo>
                    <a:pt x="81" y="172"/>
                    <a:pt x="76" y="171"/>
                    <a:pt x="69" y="169"/>
                  </a:cubicBezTo>
                  <a:cubicBezTo>
                    <a:pt x="65" y="168"/>
                    <a:pt x="57" y="165"/>
                    <a:pt x="57" y="165"/>
                  </a:cubicBezTo>
                  <a:cubicBezTo>
                    <a:pt x="46" y="169"/>
                    <a:pt x="46" y="177"/>
                    <a:pt x="43" y="187"/>
                  </a:cubicBezTo>
                  <a:cubicBezTo>
                    <a:pt x="42" y="191"/>
                    <a:pt x="39" y="199"/>
                    <a:pt x="39" y="199"/>
                  </a:cubicBezTo>
                  <a:cubicBezTo>
                    <a:pt x="50" y="203"/>
                    <a:pt x="61" y="204"/>
                    <a:pt x="73" y="205"/>
                  </a:cubicBezTo>
                  <a:cubicBezTo>
                    <a:pt x="82" y="203"/>
                    <a:pt x="86" y="201"/>
                    <a:pt x="95" y="203"/>
                  </a:cubicBezTo>
                  <a:cubicBezTo>
                    <a:pt x="107" y="211"/>
                    <a:pt x="111" y="218"/>
                    <a:pt x="115" y="231"/>
                  </a:cubicBezTo>
                  <a:cubicBezTo>
                    <a:pt x="116" y="235"/>
                    <a:pt x="123" y="234"/>
                    <a:pt x="127" y="235"/>
                  </a:cubicBezTo>
                  <a:cubicBezTo>
                    <a:pt x="131" y="236"/>
                    <a:pt x="139" y="239"/>
                    <a:pt x="139" y="239"/>
                  </a:cubicBezTo>
                  <a:cubicBezTo>
                    <a:pt x="144" y="246"/>
                    <a:pt x="147" y="248"/>
                    <a:pt x="155" y="251"/>
                  </a:cubicBezTo>
                  <a:cubicBezTo>
                    <a:pt x="169" y="250"/>
                    <a:pt x="187" y="254"/>
                    <a:pt x="181" y="237"/>
                  </a:cubicBezTo>
                  <a:cubicBezTo>
                    <a:pt x="184" y="220"/>
                    <a:pt x="192" y="228"/>
                    <a:pt x="203" y="235"/>
                  </a:cubicBezTo>
                  <a:cubicBezTo>
                    <a:pt x="224" y="233"/>
                    <a:pt x="224" y="232"/>
                    <a:pt x="229" y="213"/>
                  </a:cubicBezTo>
                  <a:cubicBezTo>
                    <a:pt x="229" y="211"/>
                    <a:pt x="229" y="192"/>
                    <a:pt x="225" y="185"/>
                  </a:cubicBezTo>
                  <a:cubicBezTo>
                    <a:pt x="223" y="181"/>
                    <a:pt x="217" y="173"/>
                    <a:pt x="217" y="173"/>
                  </a:cubicBezTo>
                  <a:cubicBezTo>
                    <a:pt x="220" y="163"/>
                    <a:pt x="224" y="165"/>
                    <a:pt x="233" y="167"/>
                  </a:cubicBezTo>
                  <a:cubicBezTo>
                    <a:pt x="240" y="172"/>
                    <a:pt x="242" y="175"/>
                    <a:pt x="245" y="183"/>
                  </a:cubicBezTo>
                  <a:cubicBezTo>
                    <a:pt x="246" y="188"/>
                    <a:pt x="244" y="193"/>
                    <a:pt x="247" y="197"/>
                  </a:cubicBezTo>
                  <a:cubicBezTo>
                    <a:pt x="250" y="201"/>
                    <a:pt x="256" y="194"/>
                    <a:pt x="261" y="193"/>
                  </a:cubicBezTo>
                  <a:cubicBezTo>
                    <a:pt x="276" y="188"/>
                    <a:pt x="290" y="178"/>
                    <a:pt x="303" y="169"/>
                  </a:cubicBezTo>
                  <a:cubicBezTo>
                    <a:pt x="310" y="158"/>
                    <a:pt x="302" y="153"/>
                    <a:pt x="293" y="147"/>
                  </a:cubicBezTo>
                  <a:cubicBezTo>
                    <a:pt x="281" y="129"/>
                    <a:pt x="283" y="126"/>
                    <a:pt x="259" y="123"/>
                  </a:cubicBezTo>
                  <a:cubicBezTo>
                    <a:pt x="256" y="115"/>
                    <a:pt x="257" y="111"/>
                    <a:pt x="265" y="107"/>
                  </a:cubicBezTo>
                  <a:cubicBezTo>
                    <a:pt x="269" y="105"/>
                    <a:pt x="277" y="103"/>
                    <a:pt x="277" y="103"/>
                  </a:cubicBezTo>
                  <a:cubicBezTo>
                    <a:pt x="287" y="88"/>
                    <a:pt x="269" y="66"/>
                    <a:pt x="253" y="63"/>
                  </a:cubicBezTo>
                  <a:cubicBezTo>
                    <a:pt x="239" y="60"/>
                    <a:pt x="244" y="62"/>
                    <a:pt x="233" y="59"/>
                  </a:cubicBezTo>
                  <a:cubicBezTo>
                    <a:pt x="229" y="58"/>
                    <a:pt x="221" y="55"/>
                    <a:pt x="221" y="55"/>
                  </a:cubicBezTo>
                  <a:cubicBezTo>
                    <a:pt x="200" y="60"/>
                    <a:pt x="217" y="38"/>
                    <a:pt x="201" y="33"/>
                  </a:cubicBezTo>
                  <a:cubicBezTo>
                    <a:pt x="185" y="35"/>
                    <a:pt x="169" y="36"/>
                    <a:pt x="155" y="45"/>
                  </a:cubicBezTo>
                  <a:cubicBezTo>
                    <a:pt x="145" y="30"/>
                    <a:pt x="152" y="30"/>
                    <a:pt x="167" y="25"/>
                  </a:cubicBezTo>
                  <a:cubicBezTo>
                    <a:pt x="163" y="10"/>
                    <a:pt x="155" y="15"/>
                    <a:pt x="139" y="17"/>
                  </a:cubicBezTo>
                  <a:cubicBezTo>
                    <a:pt x="131" y="20"/>
                    <a:pt x="127" y="22"/>
                    <a:pt x="119" y="19"/>
                  </a:cubicBezTo>
                  <a:cubicBezTo>
                    <a:pt x="106" y="0"/>
                    <a:pt x="74" y="29"/>
                    <a:pt x="67" y="9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7" name="Freeform 27"/>
            <p:cNvSpPr/>
            <p:nvPr>
              <p:custDataLst>
                <p:tags r:id="rId14"/>
              </p:custDataLst>
            </p:nvPr>
          </p:nvSpPr>
          <p:spPr bwMode="invGray">
            <a:xfrm>
              <a:off x="1709" y="1987"/>
              <a:ext cx="44" cy="37"/>
            </a:xfrm>
            <a:custGeom>
              <a:gdLst>
                <a:gd name="T0" fmla="*/ 10 w 59"/>
                <a:gd name="T1" fmla="*/ 0 h 50"/>
                <a:gd name="T2" fmla="*/ 0 w 59"/>
                <a:gd name="T3" fmla="*/ 4 h 50"/>
                <a:gd name="T4" fmla="*/ 12 w 59"/>
                <a:gd name="T5" fmla="*/ 16 h 50"/>
                <a:gd name="T6" fmla="*/ 20 w 59"/>
                <a:gd name="T7" fmla="*/ 20 h 50"/>
                <a:gd name="T8" fmla="*/ 24 w 59"/>
                <a:gd name="T9" fmla="*/ 12 h 50"/>
                <a:gd name="T10" fmla="*/ 19 w 59"/>
                <a:gd name="T11" fmla="*/ 3 h 50"/>
                <a:gd name="T12" fmla="*/ 10 w 59"/>
                <a:gd name="T13" fmla="*/ 0 h 5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9" h="50">
                  <a:moveTo>
                    <a:pt x="26" y="0"/>
                  </a:moveTo>
                  <a:cubicBezTo>
                    <a:pt x="13" y="2"/>
                    <a:pt x="7" y="0"/>
                    <a:pt x="0" y="10"/>
                  </a:cubicBezTo>
                  <a:cubicBezTo>
                    <a:pt x="4" y="22"/>
                    <a:pt x="18" y="36"/>
                    <a:pt x="30" y="40"/>
                  </a:cubicBezTo>
                  <a:cubicBezTo>
                    <a:pt x="37" y="42"/>
                    <a:pt x="48" y="50"/>
                    <a:pt x="48" y="50"/>
                  </a:cubicBezTo>
                  <a:cubicBezTo>
                    <a:pt x="57" y="44"/>
                    <a:pt x="55" y="37"/>
                    <a:pt x="58" y="28"/>
                  </a:cubicBezTo>
                  <a:cubicBezTo>
                    <a:pt x="55" y="11"/>
                    <a:pt x="59" y="18"/>
                    <a:pt x="44" y="8"/>
                  </a:cubicBezTo>
                  <a:cubicBezTo>
                    <a:pt x="42" y="6"/>
                    <a:pt x="26" y="5"/>
                    <a:pt x="2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8" name="Freeform 28"/>
            <p:cNvSpPr/>
            <p:nvPr>
              <p:custDataLst>
                <p:tags r:id="rId15"/>
              </p:custDataLst>
            </p:nvPr>
          </p:nvSpPr>
          <p:spPr bwMode="invGray">
            <a:xfrm>
              <a:off x="1625" y="2057"/>
              <a:ext cx="65" cy="42"/>
            </a:xfrm>
            <a:custGeom>
              <a:gdLst>
                <a:gd name="T0" fmla="*/ 19 w 86"/>
                <a:gd name="T1" fmla="*/ 3 h 57"/>
                <a:gd name="T2" fmla="*/ 11 w 86"/>
                <a:gd name="T3" fmla="*/ 10 h 57"/>
                <a:gd name="T4" fmla="*/ 2 w 86"/>
                <a:gd name="T5" fmla="*/ 11 h 57"/>
                <a:gd name="T6" fmla="*/ 7 w 86"/>
                <a:gd name="T7" fmla="*/ 23 h 57"/>
                <a:gd name="T8" fmla="*/ 32 w 86"/>
                <a:gd name="T9" fmla="*/ 14 h 57"/>
                <a:gd name="T10" fmla="*/ 37 w 86"/>
                <a:gd name="T11" fmla="*/ 7 h 57"/>
                <a:gd name="T12" fmla="*/ 24 w 86"/>
                <a:gd name="T13" fmla="*/ 3 h 57"/>
                <a:gd name="T14" fmla="*/ 19 w 86"/>
                <a:gd name="T15" fmla="*/ 3 h 5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86" h="57">
                  <a:moveTo>
                    <a:pt x="44" y="7"/>
                  </a:moveTo>
                  <a:cubicBezTo>
                    <a:pt x="39" y="14"/>
                    <a:pt x="31" y="20"/>
                    <a:pt x="24" y="25"/>
                  </a:cubicBezTo>
                  <a:cubicBezTo>
                    <a:pt x="16" y="19"/>
                    <a:pt x="12" y="22"/>
                    <a:pt x="4" y="27"/>
                  </a:cubicBezTo>
                  <a:cubicBezTo>
                    <a:pt x="0" y="38"/>
                    <a:pt x="4" y="53"/>
                    <a:pt x="16" y="57"/>
                  </a:cubicBezTo>
                  <a:cubicBezTo>
                    <a:pt x="33" y="51"/>
                    <a:pt x="60" y="45"/>
                    <a:pt x="74" y="35"/>
                  </a:cubicBezTo>
                  <a:cubicBezTo>
                    <a:pt x="78" y="29"/>
                    <a:pt x="86" y="17"/>
                    <a:pt x="86" y="17"/>
                  </a:cubicBezTo>
                  <a:cubicBezTo>
                    <a:pt x="80" y="0"/>
                    <a:pt x="74" y="5"/>
                    <a:pt x="56" y="7"/>
                  </a:cubicBezTo>
                  <a:cubicBezTo>
                    <a:pt x="43" y="11"/>
                    <a:pt x="44" y="15"/>
                    <a:pt x="44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9" name="Freeform 29"/>
            <p:cNvSpPr/>
            <p:nvPr>
              <p:custDataLst>
                <p:tags r:id="rId16"/>
              </p:custDataLst>
            </p:nvPr>
          </p:nvSpPr>
          <p:spPr bwMode="invGray">
            <a:xfrm>
              <a:off x="1693" y="2065"/>
              <a:ext cx="54" cy="25"/>
            </a:xfrm>
            <a:custGeom>
              <a:gdLst>
                <a:gd name="T0" fmla="*/ 16 w 73"/>
                <a:gd name="T1" fmla="*/ 0 h 34"/>
                <a:gd name="T2" fmla="*/ 4 w 73"/>
                <a:gd name="T3" fmla="*/ 7 h 34"/>
                <a:gd name="T4" fmla="*/ 10 w 73"/>
                <a:gd name="T5" fmla="*/ 13 h 34"/>
                <a:gd name="T6" fmla="*/ 21 w 73"/>
                <a:gd name="T7" fmla="*/ 11 h 34"/>
                <a:gd name="T8" fmla="*/ 26 w 73"/>
                <a:gd name="T9" fmla="*/ 8 h 34"/>
                <a:gd name="T10" fmla="*/ 16 w 73"/>
                <a:gd name="T11" fmla="*/ 0 h 3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3" h="34">
                  <a:moveTo>
                    <a:pt x="40" y="0"/>
                  </a:moveTo>
                  <a:cubicBezTo>
                    <a:pt x="30" y="6"/>
                    <a:pt x="20" y="10"/>
                    <a:pt x="10" y="16"/>
                  </a:cubicBezTo>
                  <a:cubicBezTo>
                    <a:pt x="0" y="31"/>
                    <a:pt x="13" y="30"/>
                    <a:pt x="24" y="34"/>
                  </a:cubicBezTo>
                  <a:cubicBezTo>
                    <a:pt x="44" y="31"/>
                    <a:pt x="35" y="34"/>
                    <a:pt x="52" y="28"/>
                  </a:cubicBezTo>
                  <a:cubicBezTo>
                    <a:pt x="57" y="26"/>
                    <a:pt x="64" y="20"/>
                    <a:pt x="64" y="20"/>
                  </a:cubicBezTo>
                  <a:cubicBezTo>
                    <a:pt x="73" y="7"/>
                    <a:pt x="48" y="8"/>
                    <a:pt x="4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0" name="Freeform 30"/>
            <p:cNvSpPr/>
            <p:nvPr>
              <p:custDataLst>
                <p:tags r:id="rId17"/>
              </p:custDataLst>
            </p:nvPr>
          </p:nvSpPr>
          <p:spPr bwMode="invGray">
            <a:xfrm>
              <a:off x="1664" y="2029"/>
              <a:ext cx="64" cy="34"/>
            </a:xfrm>
            <a:custGeom>
              <a:gdLst>
                <a:gd name="T0" fmla="*/ 25 w 85"/>
                <a:gd name="T1" fmla="*/ 5 h 45"/>
                <a:gd name="T2" fmla="*/ 12 w 85"/>
                <a:gd name="T3" fmla="*/ 2 h 45"/>
                <a:gd name="T4" fmla="*/ 0 w 85"/>
                <a:gd name="T5" fmla="*/ 8 h 45"/>
                <a:gd name="T6" fmla="*/ 17 w 85"/>
                <a:gd name="T7" fmla="*/ 14 h 45"/>
                <a:gd name="T8" fmla="*/ 27 w 85"/>
                <a:gd name="T9" fmla="*/ 17 h 45"/>
                <a:gd name="T10" fmla="*/ 35 w 85"/>
                <a:gd name="T11" fmla="*/ 8 h 45"/>
                <a:gd name="T12" fmla="*/ 35 w 85"/>
                <a:gd name="T13" fmla="*/ 3 h 45"/>
                <a:gd name="T14" fmla="*/ 27 w 85"/>
                <a:gd name="T15" fmla="*/ 0 h 45"/>
                <a:gd name="T16" fmla="*/ 25 w 85"/>
                <a:gd name="T17" fmla="*/ 5 h 45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85" h="45">
                  <a:moveTo>
                    <a:pt x="58" y="10"/>
                  </a:moveTo>
                  <a:cubicBezTo>
                    <a:pt x="39" y="16"/>
                    <a:pt x="45" y="10"/>
                    <a:pt x="28" y="4"/>
                  </a:cubicBezTo>
                  <a:cubicBezTo>
                    <a:pt x="7" y="6"/>
                    <a:pt x="5" y="2"/>
                    <a:pt x="0" y="18"/>
                  </a:cubicBezTo>
                  <a:cubicBezTo>
                    <a:pt x="5" y="34"/>
                    <a:pt x="26" y="31"/>
                    <a:pt x="40" y="32"/>
                  </a:cubicBezTo>
                  <a:cubicBezTo>
                    <a:pt x="50" y="42"/>
                    <a:pt x="49" y="45"/>
                    <a:pt x="64" y="40"/>
                  </a:cubicBezTo>
                  <a:cubicBezTo>
                    <a:pt x="69" y="32"/>
                    <a:pt x="77" y="25"/>
                    <a:pt x="84" y="18"/>
                  </a:cubicBezTo>
                  <a:cubicBezTo>
                    <a:pt x="83" y="14"/>
                    <a:pt x="85" y="9"/>
                    <a:pt x="82" y="6"/>
                  </a:cubicBezTo>
                  <a:cubicBezTo>
                    <a:pt x="78" y="1"/>
                    <a:pt x="64" y="0"/>
                    <a:pt x="64" y="0"/>
                  </a:cubicBezTo>
                  <a:cubicBezTo>
                    <a:pt x="56" y="3"/>
                    <a:pt x="47" y="21"/>
                    <a:pt x="58" y="1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1" name="Freeform 31"/>
            <p:cNvSpPr/>
            <p:nvPr>
              <p:custDataLst>
                <p:tags r:id="rId18"/>
              </p:custDataLst>
            </p:nvPr>
          </p:nvSpPr>
          <p:spPr bwMode="invGray">
            <a:xfrm>
              <a:off x="1637" y="1997"/>
              <a:ext cx="44" cy="24"/>
            </a:xfrm>
            <a:custGeom>
              <a:gdLst>
                <a:gd name="T0" fmla="*/ 7 w 58"/>
                <a:gd name="T1" fmla="*/ 2 h 31"/>
                <a:gd name="T2" fmla="*/ 0 w 58"/>
                <a:gd name="T3" fmla="*/ 9 h 31"/>
                <a:gd name="T4" fmla="*/ 8 w 58"/>
                <a:gd name="T5" fmla="*/ 13 h 31"/>
                <a:gd name="T6" fmla="*/ 12 w 58"/>
                <a:gd name="T7" fmla="*/ 9 h 31"/>
                <a:gd name="T8" fmla="*/ 23 w 58"/>
                <a:gd name="T9" fmla="*/ 5 h 31"/>
                <a:gd name="T10" fmla="*/ 19 w 58"/>
                <a:gd name="T11" fmla="*/ 0 h 31"/>
                <a:gd name="T12" fmla="*/ 7 w 58"/>
                <a:gd name="T13" fmla="*/ 2 h 3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7" h="31">
                  <a:moveTo>
                    <a:pt x="16" y="4"/>
                  </a:moveTo>
                  <a:cubicBezTo>
                    <a:pt x="2" y="13"/>
                    <a:pt x="7" y="8"/>
                    <a:pt x="0" y="18"/>
                  </a:cubicBezTo>
                  <a:cubicBezTo>
                    <a:pt x="5" y="26"/>
                    <a:pt x="11" y="25"/>
                    <a:pt x="20" y="28"/>
                  </a:cubicBezTo>
                  <a:cubicBezTo>
                    <a:pt x="36" y="23"/>
                    <a:pt x="17" y="31"/>
                    <a:pt x="28" y="20"/>
                  </a:cubicBezTo>
                  <a:cubicBezTo>
                    <a:pt x="33" y="15"/>
                    <a:pt x="46" y="13"/>
                    <a:pt x="52" y="12"/>
                  </a:cubicBezTo>
                  <a:cubicBezTo>
                    <a:pt x="58" y="3"/>
                    <a:pt x="53" y="3"/>
                    <a:pt x="44" y="0"/>
                  </a:cubicBezTo>
                  <a:cubicBezTo>
                    <a:pt x="38" y="1"/>
                    <a:pt x="20" y="8"/>
                    <a:pt x="16" y="4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2" name="Freeform 32"/>
            <p:cNvSpPr/>
            <p:nvPr>
              <p:custDataLst>
                <p:tags r:id="rId19"/>
              </p:custDataLst>
            </p:nvPr>
          </p:nvSpPr>
          <p:spPr bwMode="invGray">
            <a:xfrm>
              <a:off x="1751" y="2000"/>
              <a:ext cx="114" cy="77"/>
            </a:xfrm>
            <a:custGeom>
              <a:gdLst>
                <a:gd name="T0" fmla="*/ 17 w 152"/>
                <a:gd name="T1" fmla="*/ 0 h 102"/>
                <a:gd name="T2" fmla="*/ 6 w 152"/>
                <a:gd name="T3" fmla="*/ 3 h 102"/>
                <a:gd name="T4" fmla="*/ 2 w 152"/>
                <a:gd name="T5" fmla="*/ 17 h 102"/>
                <a:gd name="T6" fmla="*/ 5 w 152"/>
                <a:gd name="T7" fmla="*/ 24 h 102"/>
                <a:gd name="T8" fmla="*/ 0 w 152"/>
                <a:gd name="T9" fmla="*/ 31 h 102"/>
                <a:gd name="T10" fmla="*/ 24 w 152"/>
                <a:gd name="T11" fmla="*/ 37 h 102"/>
                <a:gd name="T12" fmla="*/ 35 w 152"/>
                <a:gd name="T13" fmla="*/ 39 h 102"/>
                <a:gd name="T14" fmla="*/ 65 w 152"/>
                <a:gd name="T15" fmla="*/ 37 h 102"/>
                <a:gd name="T16" fmla="*/ 32 w 152"/>
                <a:gd name="T17" fmla="*/ 30 h 102"/>
                <a:gd name="T18" fmla="*/ 23 w 152"/>
                <a:gd name="T19" fmla="*/ 26 h 102"/>
                <a:gd name="T20" fmla="*/ 19 w 152"/>
                <a:gd name="T21" fmla="*/ 22 h 102"/>
                <a:gd name="T22" fmla="*/ 22 w 152"/>
                <a:gd name="T23" fmla="*/ 15 h 102"/>
                <a:gd name="T24" fmla="*/ 17 w 152"/>
                <a:gd name="T25" fmla="*/ 0 h 10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52" h="102">
                  <a:moveTo>
                    <a:pt x="38" y="0"/>
                  </a:moveTo>
                  <a:cubicBezTo>
                    <a:pt x="22" y="5"/>
                    <a:pt x="30" y="3"/>
                    <a:pt x="14" y="6"/>
                  </a:cubicBezTo>
                  <a:cubicBezTo>
                    <a:pt x="18" y="22"/>
                    <a:pt x="22" y="32"/>
                    <a:pt x="4" y="38"/>
                  </a:cubicBezTo>
                  <a:cubicBezTo>
                    <a:pt x="1" y="47"/>
                    <a:pt x="7" y="49"/>
                    <a:pt x="12" y="56"/>
                  </a:cubicBezTo>
                  <a:cubicBezTo>
                    <a:pt x="10" y="65"/>
                    <a:pt x="9" y="69"/>
                    <a:pt x="0" y="72"/>
                  </a:cubicBezTo>
                  <a:cubicBezTo>
                    <a:pt x="5" y="88"/>
                    <a:pt x="45" y="85"/>
                    <a:pt x="56" y="86"/>
                  </a:cubicBezTo>
                  <a:cubicBezTo>
                    <a:pt x="72" y="97"/>
                    <a:pt x="63" y="95"/>
                    <a:pt x="82" y="92"/>
                  </a:cubicBezTo>
                  <a:cubicBezTo>
                    <a:pt x="86" y="92"/>
                    <a:pt x="147" y="102"/>
                    <a:pt x="152" y="86"/>
                  </a:cubicBezTo>
                  <a:cubicBezTo>
                    <a:pt x="123" y="66"/>
                    <a:pt x="128" y="72"/>
                    <a:pt x="76" y="70"/>
                  </a:cubicBezTo>
                  <a:cubicBezTo>
                    <a:pt x="62" y="56"/>
                    <a:pt x="81" y="73"/>
                    <a:pt x="54" y="62"/>
                  </a:cubicBezTo>
                  <a:cubicBezTo>
                    <a:pt x="50" y="60"/>
                    <a:pt x="48" y="55"/>
                    <a:pt x="44" y="52"/>
                  </a:cubicBezTo>
                  <a:cubicBezTo>
                    <a:pt x="41" y="43"/>
                    <a:pt x="42" y="39"/>
                    <a:pt x="50" y="34"/>
                  </a:cubicBezTo>
                  <a:cubicBezTo>
                    <a:pt x="52" y="27"/>
                    <a:pt x="42" y="9"/>
                    <a:pt x="3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3" name="Freeform 33"/>
            <p:cNvSpPr/>
            <p:nvPr>
              <p:custDataLst>
                <p:tags r:id="rId20"/>
              </p:custDataLst>
            </p:nvPr>
          </p:nvSpPr>
          <p:spPr bwMode="invGray">
            <a:xfrm>
              <a:off x="664" y="2245"/>
              <a:ext cx="25" cy="15"/>
            </a:xfrm>
            <a:custGeom>
              <a:gdLst>
                <a:gd name="T0" fmla="*/ 13 w 34"/>
                <a:gd name="T1" fmla="*/ 0 h 20"/>
                <a:gd name="T2" fmla="*/ 10 w 34"/>
                <a:gd name="T3" fmla="*/ 8 h 20"/>
                <a:gd name="T4" fmla="*/ 1 w 34"/>
                <a:gd name="T5" fmla="*/ 8 h 20"/>
                <a:gd name="T6" fmla="*/ 1 w 34"/>
                <a:gd name="T7" fmla="*/ 3 h 20"/>
                <a:gd name="T8" fmla="*/ 13 w 34"/>
                <a:gd name="T9" fmla="*/ 0 h 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4" h="20">
                  <a:moveTo>
                    <a:pt x="34" y="0"/>
                  </a:moveTo>
                  <a:cubicBezTo>
                    <a:pt x="32" y="10"/>
                    <a:pt x="34" y="17"/>
                    <a:pt x="24" y="20"/>
                  </a:cubicBezTo>
                  <a:cubicBezTo>
                    <a:pt x="17" y="19"/>
                    <a:pt x="10" y="20"/>
                    <a:pt x="4" y="18"/>
                  </a:cubicBezTo>
                  <a:cubicBezTo>
                    <a:pt x="0" y="17"/>
                    <a:pt x="2" y="7"/>
                    <a:pt x="4" y="6"/>
                  </a:cubicBezTo>
                  <a:cubicBezTo>
                    <a:pt x="12" y="0"/>
                    <a:pt x="24" y="0"/>
                    <a:pt x="3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4" name="Freeform 34"/>
            <p:cNvSpPr/>
            <p:nvPr>
              <p:custDataLst>
                <p:tags r:id="rId21"/>
              </p:custDataLst>
            </p:nvPr>
          </p:nvSpPr>
          <p:spPr bwMode="invGray">
            <a:xfrm>
              <a:off x="1421" y="2756"/>
              <a:ext cx="16" cy="12"/>
            </a:xfrm>
            <a:custGeom>
              <a:gdLst>
                <a:gd name="T0" fmla="*/ 2 w 21"/>
                <a:gd name="T1" fmla="*/ 0 h 16"/>
                <a:gd name="T2" fmla="*/ 6 w 21"/>
                <a:gd name="T3" fmla="*/ 7 h 16"/>
                <a:gd name="T4" fmla="*/ 2 w 21"/>
                <a:gd name="T5" fmla="*/ 0 h 16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" h="16">
                  <a:moveTo>
                    <a:pt x="3" y="0"/>
                  </a:moveTo>
                  <a:cubicBezTo>
                    <a:pt x="0" y="9"/>
                    <a:pt x="6" y="11"/>
                    <a:pt x="13" y="16"/>
                  </a:cubicBezTo>
                  <a:cubicBezTo>
                    <a:pt x="21" y="4"/>
                    <a:pt x="16" y="2"/>
                    <a:pt x="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5" name="Freeform 35"/>
            <p:cNvSpPr/>
            <p:nvPr>
              <p:custDataLst>
                <p:tags r:id="rId22"/>
              </p:custDataLst>
            </p:nvPr>
          </p:nvSpPr>
          <p:spPr bwMode="invGray">
            <a:xfrm>
              <a:off x="1424" y="2781"/>
              <a:ext cx="16" cy="12"/>
            </a:xfrm>
            <a:custGeom>
              <a:gdLst>
                <a:gd name="T0" fmla="*/ 2 w 21"/>
                <a:gd name="T1" fmla="*/ 0 h 16"/>
                <a:gd name="T2" fmla="*/ 6 w 21"/>
                <a:gd name="T3" fmla="*/ 7 h 16"/>
                <a:gd name="T4" fmla="*/ 2 w 21"/>
                <a:gd name="T5" fmla="*/ 0 h 16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" h="16">
                  <a:moveTo>
                    <a:pt x="3" y="0"/>
                  </a:moveTo>
                  <a:cubicBezTo>
                    <a:pt x="0" y="9"/>
                    <a:pt x="6" y="11"/>
                    <a:pt x="13" y="16"/>
                  </a:cubicBezTo>
                  <a:cubicBezTo>
                    <a:pt x="21" y="4"/>
                    <a:pt x="16" y="2"/>
                    <a:pt x="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6" name="Freeform 36"/>
            <p:cNvSpPr/>
            <p:nvPr>
              <p:custDataLst>
                <p:tags r:id="rId23"/>
              </p:custDataLst>
            </p:nvPr>
          </p:nvSpPr>
          <p:spPr bwMode="invGray">
            <a:xfrm>
              <a:off x="1628" y="2913"/>
              <a:ext cx="15" cy="12"/>
            </a:xfrm>
            <a:custGeom>
              <a:gdLst>
                <a:gd name="T0" fmla="*/ 1 w 21"/>
                <a:gd name="T1" fmla="*/ 0 h 16"/>
                <a:gd name="T2" fmla="*/ 4 w 21"/>
                <a:gd name="T3" fmla="*/ 7 h 16"/>
                <a:gd name="T4" fmla="*/ 1 w 21"/>
                <a:gd name="T5" fmla="*/ 0 h 16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" h="16">
                  <a:moveTo>
                    <a:pt x="3" y="0"/>
                  </a:moveTo>
                  <a:cubicBezTo>
                    <a:pt x="0" y="9"/>
                    <a:pt x="6" y="11"/>
                    <a:pt x="13" y="16"/>
                  </a:cubicBezTo>
                  <a:cubicBezTo>
                    <a:pt x="21" y="4"/>
                    <a:pt x="16" y="2"/>
                    <a:pt x="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7" name="Freeform 37"/>
            <p:cNvSpPr/>
            <p:nvPr>
              <p:custDataLst>
                <p:tags r:id="rId24"/>
              </p:custDataLst>
            </p:nvPr>
          </p:nvSpPr>
          <p:spPr bwMode="invGray">
            <a:xfrm>
              <a:off x="1752" y="2429"/>
              <a:ext cx="38" cy="18"/>
            </a:xfrm>
            <a:custGeom>
              <a:gdLst>
                <a:gd name="T0" fmla="*/ 5 w 51"/>
                <a:gd name="T1" fmla="*/ 0 h 24"/>
                <a:gd name="T2" fmla="*/ 3 w 51"/>
                <a:gd name="T3" fmla="*/ 8 h 24"/>
                <a:gd name="T4" fmla="*/ 11 w 51"/>
                <a:gd name="T5" fmla="*/ 11 h 24"/>
                <a:gd name="T6" fmla="*/ 14 w 51"/>
                <a:gd name="T7" fmla="*/ 2 h 24"/>
                <a:gd name="T8" fmla="*/ 5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8" name="Freeform 38"/>
            <p:cNvSpPr/>
            <p:nvPr>
              <p:custDataLst>
                <p:tags r:id="rId25"/>
              </p:custDataLst>
            </p:nvPr>
          </p:nvSpPr>
          <p:spPr bwMode="invGray">
            <a:xfrm>
              <a:off x="1652" y="2224"/>
              <a:ext cx="38" cy="18"/>
            </a:xfrm>
            <a:custGeom>
              <a:gdLst>
                <a:gd name="T0" fmla="*/ 5 w 51"/>
                <a:gd name="T1" fmla="*/ 0 h 24"/>
                <a:gd name="T2" fmla="*/ 3 w 51"/>
                <a:gd name="T3" fmla="*/ 8 h 24"/>
                <a:gd name="T4" fmla="*/ 11 w 51"/>
                <a:gd name="T5" fmla="*/ 11 h 24"/>
                <a:gd name="T6" fmla="*/ 14 w 51"/>
                <a:gd name="T7" fmla="*/ 2 h 24"/>
                <a:gd name="T8" fmla="*/ 5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9" name="Freeform 39"/>
            <p:cNvSpPr/>
            <p:nvPr>
              <p:custDataLst>
                <p:tags r:id="rId26"/>
              </p:custDataLst>
            </p:nvPr>
          </p:nvSpPr>
          <p:spPr bwMode="invGray">
            <a:xfrm>
              <a:off x="1717" y="2045"/>
              <a:ext cx="39" cy="18"/>
            </a:xfrm>
            <a:custGeom>
              <a:gdLst>
                <a:gd name="T0" fmla="*/ 6 w 51"/>
                <a:gd name="T1" fmla="*/ 0 h 24"/>
                <a:gd name="T2" fmla="*/ 3 w 51"/>
                <a:gd name="T3" fmla="*/ 8 h 24"/>
                <a:gd name="T4" fmla="*/ 12 w 51"/>
                <a:gd name="T5" fmla="*/ 11 h 24"/>
                <a:gd name="T6" fmla="*/ 15 w 51"/>
                <a:gd name="T7" fmla="*/ 2 h 24"/>
                <a:gd name="T8" fmla="*/ 6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0" name="Freeform 40"/>
            <p:cNvSpPr/>
            <p:nvPr>
              <p:custDataLst>
                <p:tags r:id="rId27"/>
              </p:custDataLst>
            </p:nvPr>
          </p:nvSpPr>
          <p:spPr bwMode="invGray">
            <a:xfrm>
              <a:off x="1780" y="2153"/>
              <a:ext cx="38" cy="18"/>
            </a:xfrm>
            <a:custGeom>
              <a:gdLst>
                <a:gd name="T0" fmla="*/ 5 w 51"/>
                <a:gd name="T1" fmla="*/ 0 h 24"/>
                <a:gd name="T2" fmla="*/ 3 w 51"/>
                <a:gd name="T3" fmla="*/ 8 h 24"/>
                <a:gd name="T4" fmla="*/ 11 w 51"/>
                <a:gd name="T5" fmla="*/ 11 h 24"/>
                <a:gd name="T6" fmla="*/ 14 w 51"/>
                <a:gd name="T7" fmla="*/ 2 h 24"/>
                <a:gd name="T8" fmla="*/ 5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1" name="Freeform 41"/>
            <p:cNvSpPr/>
            <p:nvPr>
              <p:custDataLst>
                <p:tags r:id="rId28"/>
              </p:custDataLst>
            </p:nvPr>
          </p:nvSpPr>
          <p:spPr bwMode="invGray">
            <a:xfrm>
              <a:off x="1796" y="1951"/>
              <a:ext cx="696" cy="346"/>
            </a:xfrm>
            <a:custGeom>
              <a:gdLst>
                <a:gd name="T0" fmla="*/ 12 w 929"/>
                <a:gd name="T1" fmla="*/ 23 h 462"/>
                <a:gd name="T2" fmla="*/ 2 w 929"/>
                <a:gd name="T3" fmla="*/ 39 h 462"/>
                <a:gd name="T4" fmla="*/ 15 w 929"/>
                <a:gd name="T5" fmla="*/ 42 h 462"/>
                <a:gd name="T6" fmla="*/ 7 w 929"/>
                <a:gd name="T7" fmla="*/ 49 h 462"/>
                <a:gd name="T8" fmla="*/ 43 w 929"/>
                <a:gd name="T9" fmla="*/ 57 h 462"/>
                <a:gd name="T10" fmla="*/ 59 w 929"/>
                <a:gd name="T11" fmla="*/ 55 h 462"/>
                <a:gd name="T12" fmla="*/ 105 w 929"/>
                <a:gd name="T13" fmla="*/ 32 h 462"/>
                <a:gd name="T14" fmla="*/ 127 w 929"/>
                <a:gd name="T15" fmla="*/ 28 h 462"/>
                <a:gd name="T16" fmla="*/ 136 w 929"/>
                <a:gd name="T17" fmla="*/ 34 h 462"/>
                <a:gd name="T18" fmla="*/ 115 w 929"/>
                <a:gd name="T19" fmla="*/ 37 h 462"/>
                <a:gd name="T20" fmla="*/ 102 w 929"/>
                <a:gd name="T21" fmla="*/ 47 h 462"/>
                <a:gd name="T22" fmla="*/ 106 w 929"/>
                <a:gd name="T23" fmla="*/ 50 h 462"/>
                <a:gd name="T24" fmla="*/ 109 w 929"/>
                <a:gd name="T25" fmla="*/ 66 h 462"/>
                <a:gd name="T26" fmla="*/ 147 w 929"/>
                <a:gd name="T27" fmla="*/ 81 h 462"/>
                <a:gd name="T28" fmla="*/ 142 w 929"/>
                <a:gd name="T29" fmla="*/ 88 h 462"/>
                <a:gd name="T30" fmla="*/ 155 w 929"/>
                <a:gd name="T31" fmla="*/ 103 h 462"/>
                <a:gd name="T32" fmla="*/ 147 w 929"/>
                <a:gd name="T33" fmla="*/ 112 h 462"/>
                <a:gd name="T34" fmla="*/ 136 w 929"/>
                <a:gd name="T35" fmla="*/ 124 h 462"/>
                <a:gd name="T36" fmla="*/ 124 w 929"/>
                <a:gd name="T37" fmla="*/ 136 h 462"/>
                <a:gd name="T38" fmla="*/ 123 w 929"/>
                <a:gd name="T39" fmla="*/ 177 h 462"/>
                <a:gd name="T40" fmla="*/ 140 w 929"/>
                <a:gd name="T41" fmla="*/ 187 h 462"/>
                <a:gd name="T42" fmla="*/ 163 w 929"/>
                <a:gd name="T43" fmla="*/ 189 h 462"/>
                <a:gd name="T44" fmla="*/ 174 w 929"/>
                <a:gd name="T45" fmla="*/ 177 h 462"/>
                <a:gd name="T46" fmla="*/ 213 w 929"/>
                <a:gd name="T47" fmla="*/ 150 h 462"/>
                <a:gd name="T48" fmla="*/ 240 w 929"/>
                <a:gd name="T49" fmla="*/ 140 h 462"/>
                <a:gd name="T50" fmla="*/ 272 w 929"/>
                <a:gd name="T51" fmla="*/ 130 h 462"/>
                <a:gd name="T52" fmla="*/ 303 w 929"/>
                <a:gd name="T53" fmla="*/ 122 h 462"/>
                <a:gd name="T54" fmla="*/ 321 w 929"/>
                <a:gd name="T55" fmla="*/ 109 h 462"/>
                <a:gd name="T56" fmla="*/ 336 w 929"/>
                <a:gd name="T57" fmla="*/ 84 h 462"/>
                <a:gd name="T58" fmla="*/ 337 w 929"/>
                <a:gd name="T59" fmla="*/ 64 h 462"/>
                <a:gd name="T60" fmla="*/ 337 w 929"/>
                <a:gd name="T61" fmla="*/ 52 h 462"/>
                <a:gd name="T62" fmla="*/ 350 w 929"/>
                <a:gd name="T63" fmla="*/ 37 h 462"/>
                <a:gd name="T64" fmla="*/ 368 w 929"/>
                <a:gd name="T65" fmla="*/ 39 h 462"/>
                <a:gd name="T66" fmla="*/ 388 w 929"/>
                <a:gd name="T67" fmla="*/ 22 h 462"/>
                <a:gd name="T68" fmla="*/ 373 w 929"/>
                <a:gd name="T69" fmla="*/ 23 h 462"/>
                <a:gd name="T70" fmla="*/ 357 w 929"/>
                <a:gd name="T71" fmla="*/ 19 h 462"/>
                <a:gd name="T72" fmla="*/ 334 w 929"/>
                <a:gd name="T73" fmla="*/ 9 h 462"/>
                <a:gd name="T74" fmla="*/ 270 w 929"/>
                <a:gd name="T75" fmla="*/ 10 h 462"/>
                <a:gd name="T76" fmla="*/ 246 w 929"/>
                <a:gd name="T77" fmla="*/ 16 h 462"/>
                <a:gd name="T78" fmla="*/ 234 w 929"/>
                <a:gd name="T79" fmla="*/ 16 h 462"/>
                <a:gd name="T80" fmla="*/ 217 w 929"/>
                <a:gd name="T81" fmla="*/ 22 h 462"/>
                <a:gd name="T82" fmla="*/ 201 w 929"/>
                <a:gd name="T83" fmla="*/ 12 h 462"/>
                <a:gd name="T84" fmla="*/ 182 w 929"/>
                <a:gd name="T85" fmla="*/ 16 h 462"/>
                <a:gd name="T86" fmla="*/ 154 w 929"/>
                <a:gd name="T87" fmla="*/ 22 h 462"/>
                <a:gd name="T88" fmla="*/ 172 w 929"/>
                <a:gd name="T89" fmla="*/ 16 h 462"/>
                <a:gd name="T90" fmla="*/ 148 w 929"/>
                <a:gd name="T91" fmla="*/ 3 h 462"/>
                <a:gd name="T92" fmla="*/ 140 w 929"/>
                <a:gd name="T93" fmla="*/ 1 h 462"/>
                <a:gd name="T94" fmla="*/ 132 w 929"/>
                <a:gd name="T95" fmla="*/ 3 h 462"/>
                <a:gd name="T96" fmla="*/ 101 w 929"/>
                <a:gd name="T97" fmla="*/ 7 h 462"/>
                <a:gd name="T98" fmla="*/ 67 w 929"/>
                <a:gd name="T99" fmla="*/ 12 h 462"/>
                <a:gd name="T100" fmla="*/ 46 w 929"/>
                <a:gd name="T101" fmla="*/ 10 h 462"/>
                <a:gd name="T102" fmla="*/ 48 w 929"/>
                <a:gd name="T103" fmla="*/ 28 h 462"/>
                <a:gd name="T104" fmla="*/ 43 w 929"/>
                <a:gd name="T105" fmla="*/ 22 h 462"/>
                <a:gd name="T106" fmla="*/ 25 w 929"/>
                <a:gd name="T107" fmla="*/ 17 h 462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</a:gdLst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0" t="0" r="r" b="b"/>
              <a:pathLst>
                <a:path w="929" h="462">
                  <a:moveTo>
                    <a:pt x="60" y="42"/>
                  </a:moveTo>
                  <a:cubicBezTo>
                    <a:pt x="40" y="45"/>
                    <a:pt x="42" y="46"/>
                    <a:pt x="28" y="56"/>
                  </a:cubicBezTo>
                  <a:cubicBezTo>
                    <a:pt x="26" y="74"/>
                    <a:pt x="27" y="75"/>
                    <a:pt x="10" y="78"/>
                  </a:cubicBezTo>
                  <a:cubicBezTo>
                    <a:pt x="4" y="82"/>
                    <a:pt x="0" y="82"/>
                    <a:pt x="6" y="92"/>
                  </a:cubicBezTo>
                  <a:cubicBezTo>
                    <a:pt x="10" y="98"/>
                    <a:pt x="21" y="96"/>
                    <a:pt x="28" y="98"/>
                  </a:cubicBezTo>
                  <a:cubicBezTo>
                    <a:pt x="31" y="99"/>
                    <a:pt x="36" y="100"/>
                    <a:pt x="36" y="100"/>
                  </a:cubicBezTo>
                  <a:cubicBezTo>
                    <a:pt x="47" y="99"/>
                    <a:pt x="69" y="97"/>
                    <a:pt x="50" y="110"/>
                  </a:cubicBezTo>
                  <a:cubicBezTo>
                    <a:pt x="37" y="108"/>
                    <a:pt x="24" y="104"/>
                    <a:pt x="16" y="116"/>
                  </a:cubicBezTo>
                  <a:cubicBezTo>
                    <a:pt x="24" y="141"/>
                    <a:pt x="68" y="125"/>
                    <a:pt x="94" y="126"/>
                  </a:cubicBezTo>
                  <a:cubicBezTo>
                    <a:pt x="98" y="129"/>
                    <a:pt x="100" y="134"/>
                    <a:pt x="104" y="136"/>
                  </a:cubicBezTo>
                  <a:cubicBezTo>
                    <a:pt x="108" y="138"/>
                    <a:pt x="116" y="140"/>
                    <a:pt x="116" y="140"/>
                  </a:cubicBezTo>
                  <a:cubicBezTo>
                    <a:pt x="129" y="138"/>
                    <a:pt x="133" y="139"/>
                    <a:pt x="142" y="130"/>
                  </a:cubicBezTo>
                  <a:cubicBezTo>
                    <a:pt x="151" y="104"/>
                    <a:pt x="179" y="110"/>
                    <a:pt x="202" y="102"/>
                  </a:cubicBezTo>
                  <a:cubicBezTo>
                    <a:pt x="219" y="96"/>
                    <a:pt x="233" y="84"/>
                    <a:pt x="250" y="78"/>
                  </a:cubicBezTo>
                  <a:cubicBezTo>
                    <a:pt x="260" y="75"/>
                    <a:pt x="269" y="74"/>
                    <a:pt x="280" y="72"/>
                  </a:cubicBezTo>
                  <a:cubicBezTo>
                    <a:pt x="287" y="71"/>
                    <a:pt x="300" y="66"/>
                    <a:pt x="300" y="66"/>
                  </a:cubicBezTo>
                  <a:cubicBezTo>
                    <a:pt x="311" y="49"/>
                    <a:pt x="336" y="54"/>
                    <a:pt x="354" y="60"/>
                  </a:cubicBezTo>
                  <a:cubicBezTo>
                    <a:pt x="367" y="79"/>
                    <a:pt x="335" y="79"/>
                    <a:pt x="324" y="80"/>
                  </a:cubicBezTo>
                  <a:cubicBezTo>
                    <a:pt x="312" y="83"/>
                    <a:pt x="306" y="93"/>
                    <a:pt x="292" y="96"/>
                  </a:cubicBezTo>
                  <a:cubicBezTo>
                    <a:pt x="284" y="94"/>
                    <a:pt x="279" y="90"/>
                    <a:pt x="272" y="88"/>
                  </a:cubicBezTo>
                  <a:cubicBezTo>
                    <a:pt x="253" y="91"/>
                    <a:pt x="232" y="96"/>
                    <a:pt x="214" y="102"/>
                  </a:cubicBezTo>
                  <a:cubicBezTo>
                    <a:pt x="223" y="108"/>
                    <a:pt x="231" y="109"/>
                    <a:pt x="242" y="112"/>
                  </a:cubicBezTo>
                  <a:cubicBezTo>
                    <a:pt x="245" y="113"/>
                    <a:pt x="250" y="114"/>
                    <a:pt x="250" y="114"/>
                  </a:cubicBezTo>
                  <a:cubicBezTo>
                    <a:pt x="251" y="116"/>
                    <a:pt x="255" y="118"/>
                    <a:pt x="254" y="120"/>
                  </a:cubicBezTo>
                  <a:cubicBezTo>
                    <a:pt x="252" y="124"/>
                    <a:pt x="242" y="128"/>
                    <a:pt x="242" y="128"/>
                  </a:cubicBezTo>
                  <a:cubicBezTo>
                    <a:pt x="233" y="141"/>
                    <a:pt x="247" y="154"/>
                    <a:pt x="260" y="158"/>
                  </a:cubicBezTo>
                  <a:cubicBezTo>
                    <a:pt x="282" y="155"/>
                    <a:pt x="295" y="151"/>
                    <a:pt x="318" y="150"/>
                  </a:cubicBezTo>
                  <a:cubicBezTo>
                    <a:pt x="334" y="155"/>
                    <a:pt x="345" y="176"/>
                    <a:pt x="350" y="192"/>
                  </a:cubicBezTo>
                  <a:cubicBezTo>
                    <a:pt x="349" y="195"/>
                    <a:pt x="350" y="199"/>
                    <a:pt x="348" y="202"/>
                  </a:cubicBezTo>
                  <a:cubicBezTo>
                    <a:pt x="345" y="206"/>
                    <a:pt x="336" y="210"/>
                    <a:pt x="336" y="210"/>
                  </a:cubicBezTo>
                  <a:cubicBezTo>
                    <a:pt x="327" y="224"/>
                    <a:pt x="332" y="235"/>
                    <a:pt x="348" y="240"/>
                  </a:cubicBezTo>
                  <a:cubicBezTo>
                    <a:pt x="358" y="237"/>
                    <a:pt x="362" y="237"/>
                    <a:pt x="368" y="246"/>
                  </a:cubicBezTo>
                  <a:cubicBezTo>
                    <a:pt x="360" y="252"/>
                    <a:pt x="346" y="246"/>
                    <a:pt x="338" y="252"/>
                  </a:cubicBezTo>
                  <a:cubicBezTo>
                    <a:pt x="326" y="260"/>
                    <a:pt x="346" y="265"/>
                    <a:pt x="348" y="266"/>
                  </a:cubicBezTo>
                  <a:cubicBezTo>
                    <a:pt x="352" y="278"/>
                    <a:pt x="347" y="279"/>
                    <a:pt x="336" y="286"/>
                  </a:cubicBezTo>
                  <a:cubicBezTo>
                    <a:pt x="332" y="289"/>
                    <a:pt x="324" y="294"/>
                    <a:pt x="324" y="294"/>
                  </a:cubicBezTo>
                  <a:cubicBezTo>
                    <a:pt x="315" y="308"/>
                    <a:pt x="320" y="303"/>
                    <a:pt x="310" y="310"/>
                  </a:cubicBezTo>
                  <a:cubicBezTo>
                    <a:pt x="306" y="316"/>
                    <a:pt x="294" y="324"/>
                    <a:pt x="294" y="324"/>
                  </a:cubicBezTo>
                  <a:cubicBezTo>
                    <a:pt x="285" y="338"/>
                    <a:pt x="288" y="331"/>
                    <a:pt x="284" y="342"/>
                  </a:cubicBezTo>
                  <a:cubicBezTo>
                    <a:pt x="285" y="374"/>
                    <a:pt x="283" y="393"/>
                    <a:pt x="292" y="420"/>
                  </a:cubicBezTo>
                  <a:cubicBezTo>
                    <a:pt x="295" y="429"/>
                    <a:pt x="307" y="435"/>
                    <a:pt x="314" y="440"/>
                  </a:cubicBezTo>
                  <a:cubicBezTo>
                    <a:pt x="319" y="444"/>
                    <a:pt x="332" y="446"/>
                    <a:pt x="332" y="446"/>
                  </a:cubicBezTo>
                  <a:cubicBezTo>
                    <a:pt x="340" y="457"/>
                    <a:pt x="345" y="459"/>
                    <a:pt x="358" y="462"/>
                  </a:cubicBezTo>
                  <a:cubicBezTo>
                    <a:pt x="376" y="459"/>
                    <a:pt x="375" y="457"/>
                    <a:pt x="388" y="448"/>
                  </a:cubicBezTo>
                  <a:cubicBezTo>
                    <a:pt x="390" y="441"/>
                    <a:pt x="394" y="435"/>
                    <a:pt x="400" y="430"/>
                  </a:cubicBezTo>
                  <a:cubicBezTo>
                    <a:pt x="404" y="427"/>
                    <a:pt x="412" y="422"/>
                    <a:pt x="412" y="422"/>
                  </a:cubicBezTo>
                  <a:cubicBezTo>
                    <a:pt x="417" y="415"/>
                    <a:pt x="451" y="367"/>
                    <a:pt x="458" y="364"/>
                  </a:cubicBezTo>
                  <a:cubicBezTo>
                    <a:pt x="475" y="356"/>
                    <a:pt x="486" y="357"/>
                    <a:pt x="506" y="356"/>
                  </a:cubicBezTo>
                  <a:cubicBezTo>
                    <a:pt x="525" y="350"/>
                    <a:pt x="533" y="342"/>
                    <a:pt x="554" y="340"/>
                  </a:cubicBezTo>
                  <a:cubicBezTo>
                    <a:pt x="560" y="338"/>
                    <a:pt x="566" y="336"/>
                    <a:pt x="572" y="334"/>
                  </a:cubicBezTo>
                  <a:cubicBezTo>
                    <a:pt x="576" y="333"/>
                    <a:pt x="584" y="330"/>
                    <a:pt x="584" y="330"/>
                  </a:cubicBezTo>
                  <a:cubicBezTo>
                    <a:pt x="603" y="311"/>
                    <a:pt x="618" y="310"/>
                    <a:pt x="646" y="308"/>
                  </a:cubicBezTo>
                  <a:cubicBezTo>
                    <a:pt x="665" y="304"/>
                    <a:pt x="684" y="303"/>
                    <a:pt x="704" y="302"/>
                  </a:cubicBezTo>
                  <a:cubicBezTo>
                    <a:pt x="712" y="299"/>
                    <a:pt x="712" y="293"/>
                    <a:pt x="720" y="290"/>
                  </a:cubicBezTo>
                  <a:cubicBezTo>
                    <a:pt x="732" y="285"/>
                    <a:pt x="743" y="285"/>
                    <a:pt x="754" y="278"/>
                  </a:cubicBezTo>
                  <a:cubicBezTo>
                    <a:pt x="756" y="271"/>
                    <a:pt x="760" y="267"/>
                    <a:pt x="762" y="260"/>
                  </a:cubicBezTo>
                  <a:cubicBezTo>
                    <a:pt x="763" y="247"/>
                    <a:pt x="762" y="233"/>
                    <a:pt x="764" y="220"/>
                  </a:cubicBezTo>
                  <a:cubicBezTo>
                    <a:pt x="764" y="219"/>
                    <a:pt x="794" y="204"/>
                    <a:pt x="800" y="200"/>
                  </a:cubicBezTo>
                  <a:cubicBezTo>
                    <a:pt x="807" y="189"/>
                    <a:pt x="808" y="186"/>
                    <a:pt x="820" y="182"/>
                  </a:cubicBezTo>
                  <a:cubicBezTo>
                    <a:pt x="825" y="166"/>
                    <a:pt x="814" y="162"/>
                    <a:pt x="802" y="154"/>
                  </a:cubicBezTo>
                  <a:cubicBezTo>
                    <a:pt x="797" y="151"/>
                    <a:pt x="790" y="142"/>
                    <a:pt x="790" y="142"/>
                  </a:cubicBezTo>
                  <a:cubicBezTo>
                    <a:pt x="786" y="131"/>
                    <a:pt x="792" y="127"/>
                    <a:pt x="802" y="124"/>
                  </a:cubicBezTo>
                  <a:cubicBezTo>
                    <a:pt x="810" y="116"/>
                    <a:pt x="813" y="98"/>
                    <a:pt x="820" y="94"/>
                  </a:cubicBezTo>
                  <a:cubicBezTo>
                    <a:pt x="824" y="92"/>
                    <a:pt x="832" y="90"/>
                    <a:pt x="832" y="90"/>
                  </a:cubicBezTo>
                  <a:cubicBezTo>
                    <a:pt x="844" y="92"/>
                    <a:pt x="848" y="92"/>
                    <a:pt x="856" y="100"/>
                  </a:cubicBezTo>
                  <a:cubicBezTo>
                    <a:pt x="863" y="98"/>
                    <a:pt x="876" y="94"/>
                    <a:pt x="876" y="94"/>
                  </a:cubicBezTo>
                  <a:cubicBezTo>
                    <a:pt x="889" y="81"/>
                    <a:pt x="906" y="77"/>
                    <a:pt x="924" y="74"/>
                  </a:cubicBezTo>
                  <a:cubicBezTo>
                    <a:pt x="929" y="67"/>
                    <a:pt x="929" y="58"/>
                    <a:pt x="922" y="52"/>
                  </a:cubicBezTo>
                  <a:cubicBezTo>
                    <a:pt x="918" y="49"/>
                    <a:pt x="910" y="44"/>
                    <a:pt x="910" y="44"/>
                  </a:cubicBezTo>
                  <a:cubicBezTo>
                    <a:pt x="894" y="47"/>
                    <a:pt x="899" y="49"/>
                    <a:pt x="888" y="56"/>
                  </a:cubicBezTo>
                  <a:cubicBezTo>
                    <a:pt x="884" y="58"/>
                    <a:pt x="876" y="60"/>
                    <a:pt x="876" y="60"/>
                  </a:cubicBezTo>
                  <a:cubicBezTo>
                    <a:pt x="853" y="59"/>
                    <a:pt x="810" y="59"/>
                    <a:pt x="848" y="46"/>
                  </a:cubicBezTo>
                  <a:cubicBezTo>
                    <a:pt x="844" y="33"/>
                    <a:pt x="831" y="37"/>
                    <a:pt x="818" y="36"/>
                  </a:cubicBezTo>
                  <a:cubicBezTo>
                    <a:pt x="809" y="33"/>
                    <a:pt x="802" y="27"/>
                    <a:pt x="794" y="22"/>
                  </a:cubicBezTo>
                  <a:cubicBezTo>
                    <a:pt x="790" y="20"/>
                    <a:pt x="782" y="18"/>
                    <a:pt x="782" y="18"/>
                  </a:cubicBezTo>
                  <a:cubicBezTo>
                    <a:pt x="727" y="19"/>
                    <a:pt x="688" y="11"/>
                    <a:pt x="642" y="26"/>
                  </a:cubicBezTo>
                  <a:cubicBezTo>
                    <a:pt x="635" y="16"/>
                    <a:pt x="632" y="18"/>
                    <a:pt x="620" y="20"/>
                  </a:cubicBezTo>
                  <a:cubicBezTo>
                    <a:pt x="611" y="34"/>
                    <a:pt x="600" y="36"/>
                    <a:pt x="584" y="38"/>
                  </a:cubicBezTo>
                  <a:cubicBezTo>
                    <a:pt x="575" y="44"/>
                    <a:pt x="581" y="46"/>
                    <a:pt x="578" y="56"/>
                  </a:cubicBezTo>
                  <a:cubicBezTo>
                    <a:pt x="572" y="47"/>
                    <a:pt x="566" y="41"/>
                    <a:pt x="556" y="38"/>
                  </a:cubicBezTo>
                  <a:cubicBezTo>
                    <a:pt x="553" y="38"/>
                    <a:pt x="539" y="39"/>
                    <a:pt x="534" y="42"/>
                  </a:cubicBezTo>
                  <a:cubicBezTo>
                    <a:pt x="528" y="46"/>
                    <a:pt x="516" y="54"/>
                    <a:pt x="516" y="54"/>
                  </a:cubicBezTo>
                  <a:cubicBezTo>
                    <a:pt x="507" y="52"/>
                    <a:pt x="503" y="51"/>
                    <a:pt x="500" y="42"/>
                  </a:cubicBezTo>
                  <a:cubicBezTo>
                    <a:pt x="505" y="28"/>
                    <a:pt x="488" y="31"/>
                    <a:pt x="478" y="30"/>
                  </a:cubicBezTo>
                  <a:cubicBezTo>
                    <a:pt x="469" y="33"/>
                    <a:pt x="473" y="37"/>
                    <a:pt x="464" y="40"/>
                  </a:cubicBezTo>
                  <a:cubicBezTo>
                    <a:pt x="447" y="34"/>
                    <a:pt x="451" y="27"/>
                    <a:pt x="432" y="40"/>
                  </a:cubicBezTo>
                  <a:cubicBezTo>
                    <a:pt x="427" y="54"/>
                    <a:pt x="427" y="52"/>
                    <a:pt x="410" y="50"/>
                  </a:cubicBezTo>
                  <a:cubicBezTo>
                    <a:pt x="391" y="52"/>
                    <a:pt x="385" y="54"/>
                    <a:pt x="366" y="52"/>
                  </a:cubicBezTo>
                  <a:cubicBezTo>
                    <a:pt x="357" y="49"/>
                    <a:pt x="356" y="46"/>
                    <a:pt x="364" y="40"/>
                  </a:cubicBezTo>
                  <a:cubicBezTo>
                    <a:pt x="380" y="42"/>
                    <a:pt x="395" y="43"/>
                    <a:pt x="410" y="38"/>
                  </a:cubicBezTo>
                  <a:cubicBezTo>
                    <a:pt x="426" y="15"/>
                    <a:pt x="386" y="21"/>
                    <a:pt x="370" y="20"/>
                  </a:cubicBezTo>
                  <a:cubicBezTo>
                    <a:pt x="364" y="16"/>
                    <a:pt x="358" y="12"/>
                    <a:pt x="352" y="8"/>
                  </a:cubicBezTo>
                  <a:cubicBezTo>
                    <a:pt x="348" y="5"/>
                    <a:pt x="340" y="0"/>
                    <a:pt x="340" y="0"/>
                  </a:cubicBezTo>
                  <a:cubicBezTo>
                    <a:pt x="338" y="1"/>
                    <a:pt x="336" y="1"/>
                    <a:pt x="334" y="2"/>
                  </a:cubicBezTo>
                  <a:cubicBezTo>
                    <a:pt x="331" y="3"/>
                    <a:pt x="329" y="3"/>
                    <a:pt x="326" y="4"/>
                  </a:cubicBezTo>
                  <a:cubicBezTo>
                    <a:pt x="322" y="5"/>
                    <a:pt x="314" y="8"/>
                    <a:pt x="314" y="8"/>
                  </a:cubicBezTo>
                  <a:cubicBezTo>
                    <a:pt x="305" y="22"/>
                    <a:pt x="288" y="6"/>
                    <a:pt x="276" y="2"/>
                  </a:cubicBezTo>
                  <a:cubicBezTo>
                    <a:pt x="270" y="3"/>
                    <a:pt x="241" y="16"/>
                    <a:pt x="240" y="16"/>
                  </a:cubicBezTo>
                  <a:cubicBezTo>
                    <a:pt x="226" y="17"/>
                    <a:pt x="212" y="17"/>
                    <a:pt x="198" y="18"/>
                  </a:cubicBezTo>
                  <a:cubicBezTo>
                    <a:pt x="183" y="19"/>
                    <a:pt x="172" y="20"/>
                    <a:pt x="160" y="28"/>
                  </a:cubicBezTo>
                  <a:cubicBezTo>
                    <a:pt x="146" y="26"/>
                    <a:pt x="141" y="27"/>
                    <a:pt x="130" y="20"/>
                  </a:cubicBezTo>
                  <a:cubicBezTo>
                    <a:pt x="123" y="22"/>
                    <a:pt x="115" y="24"/>
                    <a:pt x="108" y="26"/>
                  </a:cubicBezTo>
                  <a:cubicBezTo>
                    <a:pt x="102" y="35"/>
                    <a:pt x="113" y="41"/>
                    <a:pt x="122" y="44"/>
                  </a:cubicBezTo>
                  <a:cubicBezTo>
                    <a:pt x="125" y="52"/>
                    <a:pt x="114" y="68"/>
                    <a:pt x="114" y="68"/>
                  </a:cubicBezTo>
                  <a:cubicBezTo>
                    <a:pt x="112" y="79"/>
                    <a:pt x="111" y="82"/>
                    <a:pt x="100" y="78"/>
                  </a:cubicBezTo>
                  <a:cubicBezTo>
                    <a:pt x="93" y="67"/>
                    <a:pt x="100" y="63"/>
                    <a:pt x="104" y="52"/>
                  </a:cubicBezTo>
                  <a:cubicBezTo>
                    <a:pt x="96" y="44"/>
                    <a:pt x="91" y="36"/>
                    <a:pt x="80" y="32"/>
                  </a:cubicBezTo>
                  <a:cubicBezTo>
                    <a:pt x="73" y="34"/>
                    <a:pt x="67" y="39"/>
                    <a:pt x="60" y="4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2" name="Freeform 42"/>
            <p:cNvSpPr/>
            <p:nvPr>
              <p:custDataLst>
                <p:tags r:id="rId29"/>
              </p:custDataLst>
            </p:nvPr>
          </p:nvSpPr>
          <p:spPr bwMode="invGray">
            <a:xfrm>
              <a:off x="2009" y="2135"/>
              <a:ext cx="39" cy="24"/>
            </a:xfrm>
            <a:custGeom>
              <a:gdLst>
                <a:gd name="T0" fmla="*/ 15 w 52"/>
                <a:gd name="T1" fmla="*/ 0 h 32"/>
                <a:gd name="T2" fmla="*/ 4 w 52"/>
                <a:gd name="T3" fmla="*/ 8 h 32"/>
                <a:gd name="T4" fmla="*/ 11 w 52"/>
                <a:gd name="T5" fmla="*/ 14 h 32"/>
                <a:gd name="T6" fmla="*/ 18 w 52"/>
                <a:gd name="T7" fmla="*/ 13 h 32"/>
                <a:gd name="T8" fmla="*/ 15 w 52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2" h="32">
                  <a:moveTo>
                    <a:pt x="34" y="0"/>
                  </a:moveTo>
                  <a:cubicBezTo>
                    <a:pt x="30" y="12"/>
                    <a:pt x="19" y="16"/>
                    <a:pt x="8" y="20"/>
                  </a:cubicBezTo>
                  <a:cubicBezTo>
                    <a:pt x="0" y="32"/>
                    <a:pt x="14" y="31"/>
                    <a:pt x="24" y="32"/>
                  </a:cubicBezTo>
                  <a:cubicBezTo>
                    <a:pt x="30" y="31"/>
                    <a:pt x="36" y="32"/>
                    <a:pt x="42" y="30"/>
                  </a:cubicBezTo>
                  <a:cubicBezTo>
                    <a:pt x="52" y="26"/>
                    <a:pt x="34" y="3"/>
                    <a:pt x="3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3" name="Freeform 43"/>
            <p:cNvSpPr/>
            <p:nvPr>
              <p:custDataLst>
                <p:tags r:id="rId30"/>
              </p:custDataLst>
            </p:nvPr>
          </p:nvSpPr>
          <p:spPr bwMode="invGray">
            <a:xfrm>
              <a:off x="2292" y="2201"/>
              <a:ext cx="128" cy="54"/>
            </a:xfrm>
            <a:custGeom>
              <a:gdLst>
                <a:gd name="T0" fmla="*/ 42 w 172"/>
                <a:gd name="T1" fmla="*/ 4 h 72"/>
                <a:gd name="T2" fmla="*/ 27 w 172"/>
                <a:gd name="T3" fmla="*/ 2 h 72"/>
                <a:gd name="T4" fmla="*/ 22 w 172"/>
                <a:gd name="T5" fmla="*/ 0 h 72"/>
                <a:gd name="T6" fmla="*/ 0 w 172"/>
                <a:gd name="T7" fmla="*/ 12 h 72"/>
                <a:gd name="T8" fmla="*/ 12 w 172"/>
                <a:gd name="T9" fmla="*/ 17 h 72"/>
                <a:gd name="T10" fmla="*/ 17 w 172"/>
                <a:gd name="T11" fmla="*/ 26 h 72"/>
                <a:gd name="T12" fmla="*/ 27 w 172"/>
                <a:gd name="T13" fmla="*/ 29 h 72"/>
                <a:gd name="T14" fmla="*/ 32 w 172"/>
                <a:gd name="T15" fmla="*/ 31 h 72"/>
                <a:gd name="T16" fmla="*/ 54 w 172"/>
                <a:gd name="T17" fmla="*/ 26 h 72"/>
                <a:gd name="T18" fmla="*/ 71 w 172"/>
                <a:gd name="T19" fmla="*/ 19 h 72"/>
                <a:gd name="T20" fmla="*/ 61 w 172"/>
                <a:gd name="T21" fmla="*/ 8 h 72"/>
                <a:gd name="T22" fmla="*/ 56 w 172"/>
                <a:gd name="T23" fmla="*/ 2 h 72"/>
                <a:gd name="T24" fmla="*/ 42 w 172"/>
                <a:gd name="T25" fmla="*/ 4 h 7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72" h="72">
                  <a:moveTo>
                    <a:pt x="102" y="8"/>
                  </a:moveTo>
                  <a:cubicBezTo>
                    <a:pt x="89" y="12"/>
                    <a:pt x="78" y="8"/>
                    <a:pt x="66" y="4"/>
                  </a:cubicBezTo>
                  <a:cubicBezTo>
                    <a:pt x="62" y="3"/>
                    <a:pt x="54" y="0"/>
                    <a:pt x="54" y="0"/>
                  </a:cubicBezTo>
                  <a:cubicBezTo>
                    <a:pt x="38" y="5"/>
                    <a:pt x="12" y="16"/>
                    <a:pt x="0" y="28"/>
                  </a:cubicBezTo>
                  <a:cubicBezTo>
                    <a:pt x="4" y="39"/>
                    <a:pt x="18" y="39"/>
                    <a:pt x="28" y="40"/>
                  </a:cubicBezTo>
                  <a:cubicBezTo>
                    <a:pt x="39" y="44"/>
                    <a:pt x="41" y="60"/>
                    <a:pt x="42" y="60"/>
                  </a:cubicBezTo>
                  <a:cubicBezTo>
                    <a:pt x="50" y="63"/>
                    <a:pt x="58" y="65"/>
                    <a:pt x="66" y="68"/>
                  </a:cubicBezTo>
                  <a:cubicBezTo>
                    <a:pt x="70" y="69"/>
                    <a:pt x="78" y="72"/>
                    <a:pt x="78" y="72"/>
                  </a:cubicBezTo>
                  <a:cubicBezTo>
                    <a:pt x="92" y="71"/>
                    <a:pt x="117" y="69"/>
                    <a:pt x="130" y="60"/>
                  </a:cubicBezTo>
                  <a:cubicBezTo>
                    <a:pt x="148" y="48"/>
                    <a:pt x="150" y="46"/>
                    <a:pt x="172" y="44"/>
                  </a:cubicBezTo>
                  <a:cubicBezTo>
                    <a:pt x="169" y="29"/>
                    <a:pt x="162" y="23"/>
                    <a:pt x="148" y="18"/>
                  </a:cubicBezTo>
                  <a:cubicBezTo>
                    <a:pt x="145" y="10"/>
                    <a:pt x="144" y="7"/>
                    <a:pt x="136" y="4"/>
                  </a:cubicBezTo>
                  <a:cubicBezTo>
                    <a:pt x="134" y="4"/>
                    <a:pt x="105" y="11"/>
                    <a:pt x="102" y="8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4" name="Freeform 44"/>
            <p:cNvSpPr/>
            <p:nvPr>
              <p:custDataLst>
                <p:tags r:id="rId31"/>
              </p:custDataLst>
            </p:nvPr>
          </p:nvSpPr>
          <p:spPr bwMode="invGray">
            <a:xfrm>
              <a:off x="2393" y="2038"/>
              <a:ext cx="39" cy="24"/>
            </a:xfrm>
            <a:custGeom>
              <a:gdLst>
                <a:gd name="T0" fmla="*/ 15 w 52"/>
                <a:gd name="T1" fmla="*/ 0 h 32"/>
                <a:gd name="T2" fmla="*/ 4 w 52"/>
                <a:gd name="T3" fmla="*/ 8 h 32"/>
                <a:gd name="T4" fmla="*/ 11 w 52"/>
                <a:gd name="T5" fmla="*/ 14 h 32"/>
                <a:gd name="T6" fmla="*/ 18 w 52"/>
                <a:gd name="T7" fmla="*/ 13 h 32"/>
                <a:gd name="T8" fmla="*/ 15 w 52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2" h="32">
                  <a:moveTo>
                    <a:pt x="34" y="0"/>
                  </a:moveTo>
                  <a:cubicBezTo>
                    <a:pt x="30" y="12"/>
                    <a:pt x="19" y="16"/>
                    <a:pt x="8" y="20"/>
                  </a:cubicBezTo>
                  <a:cubicBezTo>
                    <a:pt x="0" y="32"/>
                    <a:pt x="14" y="31"/>
                    <a:pt x="24" y="32"/>
                  </a:cubicBezTo>
                  <a:cubicBezTo>
                    <a:pt x="30" y="31"/>
                    <a:pt x="36" y="32"/>
                    <a:pt x="42" y="30"/>
                  </a:cubicBezTo>
                  <a:cubicBezTo>
                    <a:pt x="52" y="26"/>
                    <a:pt x="34" y="3"/>
                    <a:pt x="3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5" name="Freeform 45"/>
            <p:cNvSpPr/>
            <p:nvPr>
              <p:custDataLst>
                <p:tags r:id="rId32"/>
              </p:custDataLst>
            </p:nvPr>
          </p:nvSpPr>
          <p:spPr bwMode="invGray">
            <a:xfrm>
              <a:off x="2662" y="2006"/>
              <a:ext cx="155" cy="63"/>
            </a:xfrm>
            <a:custGeom>
              <a:gdLst>
                <a:gd name="T0" fmla="*/ 81 w 206"/>
                <a:gd name="T1" fmla="*/ 3 h 85"/>
                <a:gd name="T2" fmla="*/ 44 w 206"/>
                <a:gd name="T3" fmla="*/ 4 h 85"/>
                <a:gd name="T4" fmla="*/ 47 w 206"/>
                <a:gd name="T5" fmla="*/ 10 h 85"/>
                <a:gd name="T6" fmla="*/ 46 w 206"/>
                <a:gd name="T7" fmla="*/ 13 h 85"/>
                <a:gd name="T8" fmla="*/ 38 w 206"/>
                <a:gd name="T9" fmla="*/ 11 h 85"/>
                <a:gd name="T10" fmla="*/ 33 w 206"/>
                <a:gd name="T11" fmla="*/ 7 h 85"/>
                <a:gd name="T12" fmla="*/ 10 w 206"/>
                <a:gd name="T13" fmla="*/ 11 h 85"/>
                <a:gd name="T14" fmla="*/ 13 w 206"/>
                <a:gd name="T15" fmla="*/ 20 h 85"/>
                <a:gd name="T16" fmla="*/ 23 w 206"/>
                <a:gd name="T17" fmla="*/ 21 h 85"/>
                <a:gd name="T18" fmla="*/ 32 w 206"/>
                <a:gd name="T19" fmla="*/ 30 h 85"/>
                <a:gd name="T20" fmla="*/ 38 w 206"/>
                <a:gd name="T21" fmla="*/ 35 h 85"/>
                <a:gd name="T22" fmla="*/ 47 w 206"/>
                <a:gd name="T23" fmla="*/ 27 h 85"/>
                <a:gd name="T24" fmla="*/ 51 w 206"/>
                <a:gd name="T25" fmla="*/ 24 h 85"/>
                <a:gd name="T26" fmla="*/ 54 w 206"/>
                <a:gd name="T27" fmla="*/ 19 h 85"/>
                <a:gd name="T28" fmla="*/ 71 w 206"/>
                <a:gd name="T29" fmla="*/ 14 h 85"/>
                <a:gd name="T30" fmla="*/ 80 w 206"/>
                <a:gd name="T31" fmla="*/ 13 h 85"/>
                <a:gd name="T32" fmla="*/ 85 w 206"/>
                <a:gd name="T33" fmla="*/ 11 h 85"/>
                <a:gd name="T34" fmla="*/ 81 w 206"/>
                <a:gd name="T35" fmla="*/ 3 h 8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206" h="85">
                  <a:moveTo>
                    <a:pt x="191" y="7"/>
                  </a:moveTo>
                  <a:cubicBezTo>
                    <a:pt x="165" y="6"/>
                    <a:pt x="130" y="0"/>
                    <a:pt x="103" y="9"/>
                  </a:cubicBezTo>
                  <a:cubicBezTo>
                    <a:pt x="100" y="18"/>
                    <a:pt x="101" y="20"/>
                    <a:pt x="109" y="25"/>
                  </a:cubicBezTo>
                  <a:cubicBezTo>
                    <a:pt x="111" y="28"/>
                    <a:pt x="118" y="34"/>
                    <a:pt x="107" y="33"/>
                  </a:cubicBezTo>
                  <a:cubicBezTo>
                    <a:pt x="101" y="32"/>
                    <a:pt x="89" y="27"/>
                    <a:pt x="89" y="27"/>
                  </a:cubicBezTo>
                  <a:cubicBezTo>
                    <a:pt x="86" y="24"/>
                    <a:pt x="82" y="18"/>
                    <a:pt x="77" y="19"/>
                  </a:cubicBezTo>
                  <a:cubicBezTo>
                    <a:pt x="52" y="22"/>
                    <a:pt x="57" y="25"/>
                    <a:pt x="23" y="27"/>
                  </a:cubicBezTo>
                  <a:cubicBezTo>
                    <a:pt x="0" y="31"/>
                    <a:pt x="18" y="45"/>
                    <a:pt x="31" y="49"/>
                  </a:cubicBezTo>
                  <a:cubicBezTo>
                    <a:pt x="43" y="53"/>
                    <a:pt x="35" y="51"/>
                    <a:pt x="55" y="53"/>
                  </a:cubicBezTo>
                  <a:cubicBezTo>
                    <a:pt x="63" y="59"/>
                    <a:pt x="66" y="67"/>
                    <a:pt x="75" y="73"/>
                  </a:cubicBezTo>
                  <a:cubicBezTo>
                    <a:pt x="78" y="81"/>
                    <a:pt x="81" y="82"/>
                    <a:pt x="89" y="85"/>
                  </a:cubicBezTo>
                  <a:cubicBezTo>
                    <a:pt x="104" y="81"/>
                    <a:pt x="99" y="75"/>
                    <a:pt x="109" y="67"/>
                  </a:cubicBezTo>
                  <a:cubicBezTo>
                    <a:pt x="113" y="64"/>
                    <a:pt x="121" y="59"/>
                    <a:pt x="121" y="59"/>
                  </a:cubicBezTo>
                  <a:cubicBezTo>
                    <a:pt x="123" y="55"/>
                    <a:pt x="124" y="50"/>
                    <a:pt x="127" y="47"/>
                  </a:cubicBezTo>
                  <a:cubicBezTo>
                    <a:pt x="132" y="41"/>
                    <a:pt x="158" y="37"/>
                    <a:pt x="167" y="35"/>
                  </a:cubicBezTo>
                  <a:cubicBezTo>
                    <a:pt x="174" y="34"/>
                    <a:pt x="181" y="33"/>
                    <a:pt x="187" y="31"/>
                  </a:cubicBezTo>
                  <a:cubicBezTo>
                    <a:pt x="191" y="30"/>
                    <a:pt x="199" y="27"/>
                    <a:pt x="199" y="27"/>
                  </a:cubicBezTo>
                  <a:cubicBezTo>
                    <a:pt x="206" y="16"/>
                    <a:pt x="199" y="15"/>
                    <a:pt x="191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6" name="Freeform 46"/>
            <p:cNvSpPr/>
            <p:nvPr>
              <p:custDataLst>
                <p:tags r:id="rId33"/>
              </p:custDataLst>
            </p:nvPr>
          </p:nvSpPr>
          <p:spPr bwMode="invGray">
            <a:xfrm>
              <a:off x="2759" y="2039"/>
              <a:ext cx="48" cy="21"/>
            </a:xfrm>
            <a:custGeom>
              <a:gdLst>
                <a:gd name="T0" fmla="*/ 15 w 64"/>
                <a:gd name="T1" fmla="*/ 3 h 28"/>
                <a:gd name="T2" fmla="*/ 4 w 64"/>
                <a:gd name="T3" fmla="*/ 2 h 28"/>
                <a:gd name="T4" fmla="*/ 11 w 64"/>
                <a:gd name="T5" fmla="*/ 12 h 28"/>
                <a:gd name="T6" fmla="*/ 23 w 64"/>
                <a:gd name="T7" fmla="*/ 6 h 28"/>
                <a:gd name="T8" fmla="*/ 15 w 64"/>
                <a:gd name="T9" fmla="*/ 3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4" h="28">
                  <a:moveTo>
                    <a:pt x="36" y="6"/>
                  </a:moveTo>
                  <a:cubicBezTo>
                    <a:pt x="32" y="18"/>
                    <a:pt x="19" y="0"/>
                    <a:pt x="8" y="4"/>
                  </a:cubicBezTo>
                  <a:cubicBezTo>
                    <a:pt x="0" y="16"/>
                    <a:pt x="14" y="27"/>
                    <a:pt x="24" y="28"/>
                  </a:cubicBezTo>
                  <a:cubicBezTo>
                    <a:pt x="30" y="27"/>
                    <a:pt x="48" y="16"/>
                    <a:pt x="54" y="14"/>
                  </a:cubicBezTo>
                  <a:cubicBezTo>
                    <a:pt x="64" y="10"/>
                    <a:pt x="36" y="9"/>
                    <a:pt x="36" y="6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7" name="Freeform 47"/>
            <p:cNvSpPr/>
            <p:nvPr>
              <p:custDataLst>
                <p:tags r:id="rId34"/>
              </p:custDataLst>
            </p:nvPr>
          </p:nvSpPr>
          <p:spPr bwMode="invGray">
            <a:xfrm>
              <a:off x="2467" y="2311"/>
              <a:ext cx="109" cy="132"/>
            </a:xfrm>
            <a:custGeom>
              <a:gdLst>
                <a:gd name="T0" fmla="*/ 10 w 146"/>
                <a:gd name="T1" fmla="*/ 8 h 176"/>
                <a:gd name="T2" fmla="*/ 0 w 146"/>
                <a:gd name="T3" fmla="*/ 11 h 176"/>
                <a:gd name="T4" fmla="*/ 5 w 146"/>
                <a:gd name="T5" fmla="*/ 18 h 176"/>
                <a:gd name="T6" fmla="*/ 14 w 146"/>
                <a:gd name="T7" fmla="*/ 37 h 176"/>
                <a:gd name="T8" fmla="*/ 22 w 146"/>
                <a:gd name="T9" fmla="*/ 38 h 176"/>
                <a:gd name="T10" fmla="*/ 21 w 146"/>
                <a:gd name="T11" fmla="*/ 45 h 176"/>
                <a:gd name="T12" fmla="*/ 12 w 146"/>
                <a:gd name="T13" fmla="*/ 48 h 176"/>
                <a:gd name="T14" fmla="*/ 7 w 146"/>
                <a:gd name="T15" fmla="*/ 56 h 176"/>
                <a:gd name="T16" fmla="*/ 7 w 146"/>
                <a:gd name="T17" fmla="*/ 58 h 176"/>
                <a:gd name="T18" fmla="*/ 12 w 146"/>
                <a:gd name="T19" fmla="*/ 60 h 176"/>
                <a:gd name="T20" fmla="*/ 7 w 146"/>
                <a:gd name="T21" fmla="*/ 71 h 176"/>
                <a:gd name="T22" fmla="*/ 8 w 146"/>
                <a:gd name="T23" fmla="*/ 74 h 176"/>
                <a:gd name="T24" fmla="*/ 14 w 146"/>
                <a:gd name="T25" fmla="*/ 72 h 176"/>
                <a:gd name="T26" fmla="*/ 24 w 146"/>
                <a:gd name="T27" fmla="*/ 71 h 176"/>
                <a:gd name="T28" fmla="*/ 39 w 146"/>
                <a:gd name="T29" fmla="*/ 72 h 176"/>
                <a:gd name="T30" fmla="*/ 46 w 146"/>
                <a:gd name="T31" fmla="*/ 71 h 176"/>
                <a:gd name="T32" fmla="*/ 51 w 146"/>
                <a:gd name="T33" fmla="*/ 70 h 176"/>
                <a:gd name="T34" fmla="*/ 54 w 146"/>
                <a:gd name="T35" fmla="*/ 60 h 176"/>
                <a:gd name="T36" fmla="*/ 60 w 146"/>
                <a:gd name="T37" fmla="*/ 56 h 176"/>
                <a:gd name="T38" fmla="*/ 46 w 146"/>
                <a:gd name="T39" fmla="*/ 47 h 176"/>
                <a:gd name="T40" fmla="*/ 37 w 146"/>
                <a:gd name="T41" fmla="*/ 35 h 176"/>
                <a:gd name="T42" fmla="*/ 34 w 146"/>
                <a:gd name="T43" fmla="*/ 29 h 176"/>
                <a:gd name="T44" fmla="*/ 27 w 146"/>
                <a:gd name="T45" fmla="*/ 26 h 176"/>
                <a:gd name="T46" fmla="*/ 36 w 146"/>
                <a:gd name="T47" fmla="*/ 20 h 176"/>
                <a:gd name="T48" fmla="*/ 27 w 146"/>
                <a:gd name="T49" fmla="*/ 13 h 176"/>
                <a:gd name="T50" fmla="*/ 29 w 146"/>
                <a:gd name="T51" fmla="*/ 6 h 176"/>
                <a:gd name="T52" fmla="*/ 19 w 146"/>
                <a:gd name="T53" fmla="*/ 1 h 176"/>
                <a:gd name="T54" fmla="*/ 12 w 146"/>
                <a:gd name="T55" fmla="*/ 4 h 176"/>
                <a:gd name="T56" fmla="*/ 10 w 146"/>
                <a:gd name="T57" fmla="*/ 8 h 17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146" h="176">
                  <a:moveTo>
                    <a:pt x="24" y="19"/>
                  </a:moveTo>
                  <a:cubicBezTo>
                    <a:pt x="13" y="23"/>
                    <a:pt x="7" y="15"/>
                    <a:pt x="0" y="25"/>
                  </a:cubicBezTo>
                  <a:cubicBezTo>
                    <a:pt x="2" y="32"/>
                    <a:pt x="14" y="43"/>
                    <a:pt x="14" y="43"/>
                  </a:cubicBezTo>
                  <a:cubicBezTo>
                    <a:pt x="19" y="58"/>
                    <a:pt x="20" y="78"/>
                    <a:pt x="34" y="87"/>
                  </a:cubicBezTo>
                  <a:cubicBezTo>
                    <a:pt x="42" y="84"/>
                    <a:pt x="45" y="86"/>
                    <a:pt x="52" y="91"/>
                  </a:cubicBezTo>
                  <a:cubicBezTo>
                    <a:pt x="57" y="105"/>
                    <a:pt x="60" y="101"/>
                    <a:pt x="50" y="107"/>
                  </a:cubicBezTo>
                  <a:cubicBezTo>
                    <a:pt x="38" y="105"/>
                    <a:pt x="32" y="101"/>
                    <a:pt x="28" y="113"/>
                  </a:cubicBezTo>
                  <a:cubicBezTo>
                    <a:pt x="32" y="129"/>
                    <a:pt x="33" y="128"/>
                    <a:pt x="16" y="131"/>
                  </a:cubicBezTo>
                  <a:cubicBezTo>
                    <a:pt x="17" y="133"/>
                    <a:pt x="16" y="136"/>
                    <a:pt x="18" y="137"/>
                  </a:cubicBezTo>
                  <a:cubicBezTo>
                    <a:pt x="21" y="139"/>
                    <a:pt x="30" y="141"/>
                    <a:pt x="30" y="141"/>
                  </a:cubicBezTo>
                  <a:cubicBezTo>
                    <a:pt x="28" y="152"/>
                    <a:pt x="21" y="159"/>
                    <a:pt x="18" y="169"/>
                  </a:cubicBezTo>
                  <a:cubicBezTo>
                    <a:pt x="19" y="171"/>
                    <a:pt x="18" y="174"/>
                    <a:pt x="20" y="175"/>
                  </a:cubicBezTo>
                  <a:cubicBezTo>
                    <a:pt x="22" y="176"/>
                    <a:pt x="32" y="171"/>
                    <a:pt x="34" y="171"/>
                  </a:cubicBezTo>
                  <a:cubicBezTo>
                    <a:pt x="42" y="170"/>
                    <a:pt x="50" y="170"/>
                    <a:pt x="58" y="169"/>
                  </a:cubicBezTo>
                  <a:cubicBezTo>
                    <a:pt x="70" y="167"/>
                    <a:pt x="80" y="167"/>
                    <a:pt x="92" y="171"/>
                  </a:cubicBezTo>
                  <a:cubicBezTo>
                    <a:pt x="98" y="170"/>
                    <a:pt x="104" y="170"/>
                    <a:pt x="110" y="169"/>
                  </a:cubicBezTo>
                  <a:cubicBezTo>
                    <a:pt x="114" y="168"/>
                    <a:pt x="122" y="165"/>
                    <a:pt x="122" y="165"/>
                  </a:cubicBezTo>
                  <a:cubicBezTo>
                    <a:pt x="124" y="158"/>
                    <a:pt x="123" y="147"/>
                    <a:pt x="128" y="141"/>
                  </a:cubicBezTo>
                  <a:cubicBezTo>
                    <a:pt x="132" y="136"/>
                    <a:pt x="146" y="133"/>
                    <a:pt x="146" y="133"/>
                  </a:cubicBezTo>
                  <a:cubicBezTo>
                    <a:pt x="142" y="105"/>
                    <a:pt x="143" y="111"/>
                    <a:pt x="110" y="109"/>
                  </a:cubicBezTo>
                  <a:cubicBezTo>
                    <a:pt x="102" y="97"/>
                    <a:pt x="103" y="88"/>
                    <a:pt x="88" y="83"/>
                  </a:cubicBezTo>
                  <a:cubicBezTo>
                    <a:pt x="85" y="79"/>
                    <a:pt x="86" y="72"/>
                    <a:pt x="82" y="69"/>
                  </a:cubicBezTo>
                  <a:cubicBezTo>
                    <a:pt x="77" y="65"/>
                    <a:pt x="69" y="65"/>
                    <a:pt x="64" y="61"/>
                  </a:cubicBezTo>
                  <a:cubicBezTo>
                    <a:pt x="52" y="43"/>
                    <a:pt x="67" y="47"/>
                    <a:pt x="86" y="45"/>
                  </a:cubicBezTo>
                  <a:cubicBezTo>
                    <a:pt x="93" y="25"/>
                    <a:pt x="83" y="29"/>
                    <a:pt x="64" y="31"/>
                  </a:cubicBezTo>
                  <a:cubicBezTo>
                    <a:pt x="62" y="25"/>
                    <a:pt x="70" y="13"/>
                    <a:pt x="70" y="13"/>
                  </a:cubicBezTo>
                  <a:cubicBezTo>
                    <a:pt x="64" y="4"/>
                    <a:pt x="56" y="3"/>
                    <a:pt x="46" y="1"/>
                  </a:cubicBezTo>
                  <a:cubicBezTo>
                    <a:pt x="35" y="3"/>
                    <a:pt x="34" y="0"/>
                    <a:pt x="30" y="9"/>
                  </a:cubicBezTo>
                  <a:cubicBezTo>
                    <a:pt x="25" y="21"/>
                    <a:pt x="29" y="24"/>
                    <a:pt x="24" y="19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8" name="Freeform 48"/>
            <p:cNvSpPr/>
            <p:nvPr>
              <p:custDataLst>
                <p:tags r:id="rId35"/>
              </p:custDataLst>
            </p:nvPr>
          </p:nvSpPr>
          <p:spPr bwMode="invGray">
            <a:xfrm>
              <a:off x="2413" y="2359"/>
              <a:ext cx="69" cy="68"/>
            </a:xfrm>
            <a:custGeom>
              <a:gdLst>
                <a:gd name="T0" fmla="*/ 25 w 92"/>
                <a:gd name="T1" fmla="*/ 2 h 92"/>
                <a:gd name="T2" fmla="*/ 35 w 92"/>
                <a:gd name="T3" fmla="*/ 3 h 92"/>
                <a:gd name="T4" fmla="*/ 39 w 92"/>
                <a:gd name="T5" fmla="*/ 10 h 92"/>
                <a:gd name="T6" fmla="*/ 33 w 92"/>
                <a:gd name="T7" fmla="*/ 19 h 92"/>
                <a:gd name="T8" fmla="*/ 20 w 92"/>
                <a:gd name="T9" fmla="*/ 30 h 92"/>
                <a:gd name="T10" fmla="*/ 8 w 92"/>
                <a:gd name="T11" fmla="*/ 37 h 92"/>
                <a:gd name="T12" fmla="*/ 4 w 92"/>
                <a:gd name="T13" fmla="*/ 29 h 92"/>
                <a:gd name="T14" fmla="*/ 8 w 92"/>
                <a:gd name="T15" fmla="*/ 26 h 92"/>
                <a:gd name="T16" fmla="*/ 6 w 92"/>
                <a:gd name="T17" fmla="*/ 18 h 92"/>
                <a:gd name="T18" fmla="*/ 17 w 92"/>
                <a:gd name="T19" fmla="*/ 12 h 92"/>
                <a:gd name="T20" fmla="*/ 25 w 92"/>
                <a:gd name="T21" fmla="*/ 2 h 9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92" h="92">
                  <a:moveTo>
                    <a:pt x="58" y="6"/>
                  </a:moveTo>
                  <a:cubicBezTo>
                    <a:pt x="67" y="0"/>
                    <a:pt x="73" y="2"/>
                    <a:pt x="82" y="8"/>
                  </a:cubicBezTo>
                  <a:cubicBezTo>
                    <a:pt x="91" y="22"/>
                    <a:pt x="88" y="15"/>
                    <a:pt x="92" y="26"/>
                  </a:cubicBezTo>
                  <a:cubicBezTo>
                    <a:pt x="89" y="36"/>
                    <a:pt x="82" y="37"/>
                    <a:pt x="78" y="48"/>
                  </a:cubicBezTo>
                  <a:cubicBezTo>
                    <a:pt x="85" y="69"/>
                    <a:pt x="60" y="71"/>
                    <a:pt x="46" y="76"/>
                  </a:cubicBezTo>
                  <a:cubicBezTo>
                    <a:pt x="40" y="86"/>
                    <a:pt x="28" y="86"/>
                    <a:pt x="18" y="92"/>
                  </a:cubicBezTo>
                  <a:cubicBezTo>
                    <a:pt x="9" y="90"/>
                    <a:pt x="0" y="84"/>
                    <a:pt x="8" y="72"/>
                  </a:cubicBezTo>
                  <a:cubicBezTo>
                    <a:pt x="11" y="68"/>
                    <a:pt x="20" y="64"/>
                    <a:pt x="20" y="64"/>
                  </a:cubicBezTo>
                  <a:cubicBezTo>
                    <a:pt x="23" y="55"/>
                    <a:pt x="21" y="53"/>
                    <a:pt x="14" y="46"/>
                  </a:cubicBezTo>
                  <a:cubicBezTo>
                    <a:pt x="18" y="30"/>
                    <a:pt x="28" y="36"/>
                    <a:pt x="40" y="28"/>
                  </a:cubicBezTo>
                  <a:cubicBezTo>
                    <a:pt x="56" y="17"/>
                    <a:pt x="50" y="24"/>
                    <a:pt x="58" y="6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9" name="Freeform 49"/>
            <p:cNvSpPr/>
            <p:nvPr>
              <p:custDataLst>
                <p:tags r:id="rId36"/>
              </p:custDataLst>
            </p:nvPr>
          </p:nvSpPr>
          <p:spPr bwMode="invGray">
            <a:xfrm>
              <a:off x="4099" y="3502"/>
              <a:ext cx="474" cy="495"/>
            </a:xfrm>
            <a:custGeom>
              <a:gdLst>
                <a:gd name="T0" fmla="*/ 89 w 633"/>
                <a:gd name="T1" fmla="*/ 5 h 660"/>
                <a:gd name="T2" fmla="*/ 74 w 633"/>
                <a:gd name="T3" fmla="*/ 8 h 660"/>
                <a:gd name="T4" fmla="*/ 61 w 633"/>
                <a:gd name="T5" fmla="*/ 22 h 660"/>
                <a:gd name="T6" fmla="*/ 43 w 633"/>
                <a:gd name="T7" fmla="*/ 25 h 660"/>
                <a:gd name="T8" fmla="*/ 35 w 633"/>
                <a:gd name="T9" fmla="*/ 32 h 660"/>
                <a:gd name="T10" fmla="*/ 28 w 633"/>
                <a:gd name="T11" fmla="*/ 49 h 660"/>
                <a:gd name="T12" fmla="*/ 15 w 633"/>
                <a:gd name="T13" fmla="*/ 71 h 660"/>
                <a:gd name="T14" fmla="*/ 0 w 633"/>
                <a:gd name="T15" fmla="*/ 76 h 660"/>
                <a:gd name="T16" fmla="*/ 30 w 633"/>
                <a:gd name="T17" fmla="*/ 137 h 660"/>
                <a:gd name="T18" fmla="*/ 50 w 633"/>
                <a:gd name="T19" fmla="*/ 180 h 660"/>
                <a:gd name="T20" fmla="*/ 61 w 633"/>
                <a:gd name="T21" fmla="*/ 187 h 660"/>
                <a:gd name="T22" fmla="*/ 70 w 633"/>
                <a:gd name="T23" fmla="*/ 191 h 660"/>
                <a:gd name="T24" fmla="*/ 96 w 633"/>
                <a:gd name="T25" fmla="*/ 182 h 660"/>
                <a:gd name="T26" fmla="*/ 106 w 633"/>
                <a:gd name="T27" fmla="*/ 179 h 660"/>
                <a:gd name="T28" fmla="*/ 126 w 633"/>
                <a:gd name="T29" fmla="*/ 191 h 660"/>
                <a:gd name="T30" fmla="*/ 136 w 633"/>
                <a:gd name="T31" fmla="*/ 222 h 660"/>
                <a:gd name="T32" fmla="*/ 142 w 633"/>
                <a:gd name="T33" fmla="*/ 221 h 660"/>
                <a:gd name="T34" fmla="*/ 145 w 633"/>
                <a:gd name="T35" fmla="*/ 215 h 660"/>
                <a:gd name="T36" fmla="*/ 155 w 633"/>
                <a:gd name="T37" fmla="*/ 231 h 660"/>
                <a:gd name="T38" fmla="*/ 170 w 633"/>
                <a:gd name="T39" fmla="*/ 241 h 660"/>
                <a:gd name="T40" fmla="*/ 183 w 633"/>
                <a:gd name="T41" fmla="*/ 254 h 660"/>
                <a:gd name="T42" fmla="*/ 186 w 633"/>
                <a:gd name="T43" fmla="*/ 260 h 660"/>
                <a:gd name="T44" fmla="*/ 191 w 633"/>
                <a:gd name="T45" fmla="*/ 263 h 660"/>
                <a:gd name="T46" fmla="*/ 203 w 633"/>
                <a:gd name="T47" fmla="*/ 276 h 660"/>
                <a:gd name="T48" fmla="*/ 207 w 633"/>
                <a:gd name="T49" fmla="*/ 266 h 660"/>
                <a:gd name="T50" fmla="*/ 227 w 633"/>
                <a:gd name="T51" fmla="*/ 278 h 660"/>
                <a:gd name="T52" fmla="*/ 246 w 633"/>
                <a:gd name="T53" fmla="*/ 276 h 660"/>
                <a:gd name="T54" fmla="*/ 258 w 633"/>
                <a:gd name="T55" fmla="*/ 224 h 660"/>
                <a:gd name="T56" fmla="*/ 265 w 633"/>
                <a:gd name="T57" fmla="*/ 195 h 660"/>
                <a:gd name="T58" fmla="*/ 260 w 633"/>
                <a:gd name="T59" fmla="*/ 155 h 660"/>
                <a:gd name="T60" fmla="*/ 225 w 633"/>
                <a:gd name="T61" fmla="*/ 114 h 660"/>
                <a:gd name="T62" fmla="*/ 222 w 633"/>
                <a:gd name="T63" fmla="*/ 99 h 660"/>
                <a:gd name="T64" fmla="*/ 193 w 633"/>
                <a:gd name="T65" fmla="*/ 76 h 660"/>
                <a:gd name="T66" fmla="*/ 198 w 633"/>
                <a:gd name="T67" fmla="*/ 65 h 660"/>
                <a:gd name="T68" fmla="*/ 191 w 633"/>
                <a:gd name="T69" fmla="*/ 56 h 660"/>
                <a:gd name="T70" fmla="*/ 175 w 633"/>
                <a:gd name="T71" fmla="*/ 33 h 660"/>
                <a:gd name="T72" fmla="*/ 165 w 633"/>
                <a:gd name="T73" fmla="*/ 13 h 660"/>
                <a:gd name="T74" fmla="*/ 163 w 633"/>
                <a:gd name="T75" fmla="*/ 8 h 660"/>
                <a:gd name="T76" fmla="*/ 153 w 633"/>
                <a:gd name="T77" fmla="*/ 64 h 660"/>
                <a:gd name="T78" fmla="*/ 136 w 633"/>
                <a:gd name="T79" fmla="*/ 49 h 660"/>
                <a:gd name="T80" fmla="*/ 123 w 633"/>
                <a:gd name="T81" fmla="*/ 47 h 660"/>
                <a:gd name="T82" fmla="*/ 115 w 633"/>
                <a:gd name="T83" fmla="*/ 37 h 660"/>
                <a:gd name="T84" fmla="*/ 111 w 633"/>
                <a:gd name="T85" fmla="*/ 26 h 660"/>
                <a:gd name="T86" fmla="*/ 116 w 633"/>
                <a:gd name="T87" fmla="*/ 23 h 660"/>
                <a:gd name="T88" fmla="*/ 101 w 633"/>
                <a:gd name="T89" fmla="*/ 8 h 660"/>
                <a:gd name="T90" fmla="*/ 91 w 633"/>
                <a:gd name="T91" fmla="*/ 5 h 660"/>
                <a:gd name="T92" fmla="*/ 86 w 633"/>
                <a:gd name="T93" fmla="*/ 3 h 660"/>
                <a:gd name="T94" fmla="*/ 89 w 633"/>
                <a:gd name="T95" fmla="*/ 5 h 660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633" h="660">
                  <a:moveTo>
                    <a:pt x="212" y="11"/>
                  </a:moveTo>
                  <a:cubicBezTo>
                    <a:pt x="195" y="0"/>
                    <a:pt x="187" y="2"/>
                    <a:pt x="176" y="19"/>
                  </a:cubicBezTo>
                  <a:cubicBezTo>
                    <a:pt x="171" y="61"/>
                    <a:pt x="181" y="88"/>
                    <a:pt x="144" y="51"/>
                  </a:cubicBezTo>
                  <a:cubicBezTo>
                    <a:pt x="131" y="53"/>
                    <a:pt x="115" y="51"/>
                    <a:pt x="104" y="59"/>
                  </a:cubicBezTo>
                  <a:cubicBezTo>
                    <a:pt x="78" y="80"/>
                    <a:pt x="114" y="65"/>
                    <a:pt x="84" y="75"/>
                  </a:cubicBezTo>
                  <a:cubicBezTo>
                    <a:pt x="78" y="94"/>
                    <a:pt x="92" y="107"/>
                    <a:pt x="68" y="115"/>
                  </a:cubicBezTo>
                  <a:cubicBezTo>
                    <a:pt x="55" y="135"/>
                    <a:pt x="59" y="159"/>
                    <a:pt x="36" y="167"/>
                  </a:cubicBezTo>
                  <a:cubicBezTo>
                    <a:pt x="16" y="163"/>
                    <a:pt x="7" y="158"/>
                    <a:pt x="0" y="179"/>
                  </a:cubicBezTo>
                  <a:cubicBezTo>
                    <a:pt x="9" y="232"/>
                    <a:pt x="43" y="279"/>
                    <a:pt x="72" y="323"/>
                  </a:cubicBezTo>
                  <a:cubicBezTo>
                    <a:pt x="82" y="371"/>
                    <a:pt x="85" y="392"/>
                    <a:pt x="120" y="427"/>
                  </a:cubicBezTo>
                  <a:cubicBezTo>
                    <a:pt x="127" y="434"/>
                    <a:pt x="136" y="438"/>
                    <a:pt x="144" y="443"/>
                  </a:cubicBezTo>
                  <a:cubicBezTo>
                    <a:pt x="151" y="448"/>
                    <a:pt x="168" y="451"/>
                    <a:pt x="168" y="451"/>
                  </a:cubicBezTo>
                  <a:cubicBezTo>
                    <a:pt x="188" y="444"/>
                    <a:pt x="208" y="438"/>
                    <a:pt x="228" y="431"/>
                  </a:cubicBezTo>
                  <a:cubicBezTo>
                    <a:pt x="236" y="428"/>
                    <a:pt x="252" y="423"/>
                    <a:pt x="252" y="423"/>
                  </a:cubicBezTo>
                  <a:cubicBezTo>
                    <a:pt x="271" y="429"/>
                    <a:pt x="281" y="445"/>
                    <a:pt x="300" y="451"/>
                  </a:cubicBezTo>
                  <a:cubicBezTo>
                    <a:pt x="320" y="471"/>
                    <a:pt x="315" y="500"/>
                    <a:pt x="324" y="527"/>
                  </a:cubicBezTo>
                  <a:cubicBezTo>
                    <a:pt x="328" y="526"/>
                    <a:pt x="333" y="526"/>
                    <a:pt x="336" y="523"/>
                  </a:cubicBezTo>
                  <a:cubicBezTo>
                    <a:pt x="340" y="520"/>
                    <a:pt x="339" y="511"/>
                    <a:pt x="344" y="511"/>
                  </a:cubicBezTo>
                  <a:cubicBezTo>
                    <a:pt x="358" y="511"/>
                    <a:pt x="362" y="541"/>
                    <a:pt x="368" y="547"/>
                  </a:cubicBezTo>
                  <a:cubicBezTo>
                    <a:pt x="378" y="557"/>
                    <a:pt x="392" y="563"/>
                    <a:pt x="404" y="571"/>
                  </a:cubicBezTo>
                  <a:cubicBezTo>
                    <a:pt x="418" y="580"/>
                    <a:pt x="422" y="594"/>
                    <a:pt x="436" y="603"/>
                  </a:cubicBezTo>
                  <a:cubicBezTo>
                    <a:pt x="439" y="607"/>
                    <a:pt x="441" y="612"/>
                    <a:pt x="444" y="615"/>
                  </a:cubicBezTo>
                  <a:cubicBezTo>
                    <a:pt x="447" y="618"/>
                    <a:pt x="453" y="619"/>
                    <a:pt x="456" y="623"/>
                  </a:cubicBezTo>
                  <a:cubicBezTo>
                    <a:pt x="489" y="660"/>
                    <a:pt x="457" y="637"/>
                    <a:pt x="484" y="655"/>
                  </a:cubicBezTo>
                  <a:cubicBezTo>
                    <a:pt x="487" y="647"/>
                    <a:pt x="485" y="626"/>
                    <a:pt x="492" y="631"/>
                  </a:cubicBezTo>
                  <a:cubicBezTo>
                    <a:pt x="509" y="642"/>
                    <a:pt x="522" y="653"/>
                    <a:pt x="540" y="659"/>
                  </a:cubicBezTo>
                  <a:cubicBezTo>
                    <a:pt x="557" y="642"/>
                    <a:pt x="567" y="648"/>
                    <a:pt x="588" y="655"/>
                  </a:cubicBezTo>
                  <a:cubicBezTo>
                    <a:pt x="611" y="621"/>
                    <a:pt x="573" y="560"/>
                    <a:pt x="616" y="531"/>
                  </a:cubicBezTo>
                  <a:cubicBezTo>
                    <a:pt x="632" y="507"/>
                    <a:pt x="629" y="496"/>
                    <a:pt x="632" y="463"/>
                  </a:cubicBezTo>
                  <a:cubicBezTo>
                    <a:pt x="630" y="440"/>
                    <a:pt x="633" y="390"/>
                    <a:pt x="620" y="367"/>
                  </a:cubicBezTo>
                  <a:cubicBezTo>
                    <a:pt x="600" y="332"/>
                    <a:pt x="565" y="300"/>
                    <a:pt x="536" y="271"/>
                  </a:cubicBezTo>
                  <a:cubicBezTo>
                    <a:pt x="532" y="259"/>
                    <a:pt x="532" y="247"/>
                    <a:pt x="528" y="235"/>
                  </a:cubicBezTo>
                  <a:cubicBezTo>
                    <a:pt x="525" y="225"/>
                    <a:pt x="474" y="188"/>
                    <a:pt x="460" y="179"/>
                  </a:cubicBezTo>
                  <a:cubicBezTo>
                    <a:pt x="463" y="171"/>
                    <a:pt x="471" y="164"/>
                    <a:pt x="472" y="155"/>
                  </a:cubicBezTo>
                  <a:cubicBezTo>
                    <a:pt x="474" y="144"/>
                    <a:pt x="461" y="137"/>
                    <a:pt x="456" y="131"/>
                  </a:cubicBezTo>
                  <a:cubicBezTo>
                    <a:pt x="435" y="106"/>
                    <a:pt x="451" y="88"/>
                    <a:pt x="416" y="79"/>
                  </a:cubicBezTo>
                  <a:cubicBezTo>
                    <a:pt x="395" y="48"/>
                    <a:pt x="403" y="64"/>
                    <a:pt x="392" y="31"/>
                  </a:cubicBezTo>
                  <a:cubicBezTo>
                    <a:pt x="391" y="27"/>
                    <a:pt x="388" y="19"/>
                    <a:pt x="388" y="19"/>
                  </a:cubicBezTo>
                  <a:cubicBezTo>
                    <a:pt x="362" y="58"/>
                    <a:pt x="379" y="107"/>
                    <a:pt x="364" y="151"/>
                  </a:cubicBezTo>
                  <a:cubicBezTo>
                    <a:pt x="344" y="144"/>
                    <a:pt x="344" y="120"/>
                    <a:pt x="324" y="115"/>
                  </a:cubicBezTo>
                  <a:cubicBezTo>
                    <a:pt x="314" y="112"/>
                    <a:pt x="303" y="112"/>
                    <a:pt x="292" y="111"/>
                  </a:cubicBezTo>
                  <a:cubicBezTo>
                    <a:pt x="284" y="103"/>
                    <a:pt x="276" y="97"/>
                    <a:pt x="272" y="87"/>
                  </a:cubicBezTo>
                  <a:cubicBezTo>
                    <a:pt x="269" y="79"/>
                    <a:pt x="264" y="63"/>
                    <a:pt x="264" y="63"/>
                  </a:cubicBezTo>
                  <a:cubicBezTo>
                    <a:pt x="268" y="60"/>
                    <a:pt x="273" y="58"/>
                    <a:pt x="276" y="55"/>
                  </a:cubicBezTo>
                  <a:cubicBezTo>
                    <a:pt x="300" y="31"/>
                    <a:pt x="256" y="24"/>
                    <a:pt x="240" y="19"/>
                  </a:cubicBezTo>
                  <a:cubicBezTo>
                    <a:pt x="232" y="16"/>
                    <a:pt x="224" y="14"/>
                    <a:pt x="216" y="11"/>
                  </a:cubicBezTo>
                  <a:cubicBezTo>
                    <a:pt x="212" y="10"/>
                    <a:pt x="200" y="5"/>
                    <a:pt x="204" y="7"/>
                  </a:cubicBezTo>
                  <a:cubicBezTo>
                    <a:pt x="207" y="8"/>
                    <a:pt x="209" y="10"/>
                    <a:pt x="212" y="1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0" name="Freeform 50"/>
            <p:cNvSpPr/>
            <p:nvPr>
              <p:custDataLst>
                <p:tags r:id="rId37"/>
              </p:custDataLst>
            </p:nvPr>
          </p:nvSpPr>
          <p:spPr bwMode="invGray">
            <a:xfrm>
              <a:off x="4246" y="3241"/>
              <a:ext cx="319" cy="210"/>
            </a:xfrm>
            <a:custGeom>
              <a:gdLst>
                <a:gd name="T0" fmla="*/ 35 w 426"/>
                <a:gd name="T1" fmla="*/ 26 h 280"/>
                <a:gd name="T2" fmla="*/ 28 w 426"/>
                <a:gd name="T3" fmla="*/ 15 h 280"/>
                <a:gd name="T4" fmla="*/ 27 w 426"/>
                <a:gd name="T5" fmla="*/ 7 h 280"/>
                <a:gd name="T6" fmla="*/ 22 w 426"/>
                <a:gd name="T7" fmla="*/ 5 h 280"/>
                <a:gd name="T8" fmla="*/ 7 w 426"/>
                <a:gd name="T9" fmla="*/ 7 h 280"/>
                <a:gd name="T10" fmla="*/ 19 w 426"/>
                <a:gd name="T11" fmla="*/ 17 h 280"/>
                <a:gd name="T12" fmla="*/ 20 w 426"/>
                <a:gd name="T13" fmla="*/ 22 h 280"/>
                <a:gd name="T14" fmla="*/ 10 w 426"/>
                <a:gd name="T15" fmla="*/ 29 h 280"/>
                <a:gd name="T16" fmla="*/ 37 w 426"/>
                <a:gd name="T17" fmla="*/ 39 h 280"/>
                <a:gd name="T18" fmla="*/ 52 w 426"/>
                <a:gd name="T19" fmla="*/ 47 h 280"/>
                <a:gd name="T20" fmla="*/ 54 w 426"/>
                <a:gd name="T21" fmla="*/ 53 h 280"/>
                <a:gd name="T22" fmla="*/ 59 w 426"/>
                <a:gd name="T23" fmla="*/ 56 h 280"/>
                <a:gd name="T24" fmla="*/ 62 w 426"/>
                <a:gd name="T25" fmla="*/ 66 h 280"/>
                <a:gd name="T26" fmla="*/ 55 w 426"/>
                <a:gd name="T27" fmla="*/ 83 h 280"/>
                <a:gd name="T28" fmla="*/ 76 w 426"/>
                <a:gd name="T29" fmla="*/ 80 h 280"/>
                <a:gd name="T30" fmla="*/ 81 w 426"/>
                <a:gd name="T31" fmla="*/ 92 h 280"/>
                <a:gd name="T32" fmla="*/ 91 w 426"/>
                <a:gd name="T33" fmla="*/ 95 h 280"/>
                <a:gd name="T34" fmla="*/ 96 w 426"/>
                <a:gd name="T35" fmla="*/ 96 h 280"/>
                <a:gd name="T36" fmla="*/ 106 w 426"/>
                <a:gd name="T37" fmla="*/ 95 h 280"/>
                <a:gd name="T38" fmla="*/ 116 w 426"/>
                <a:gd name="T39" fmla="*/ 83 h 280"/>
                <a:gd name="T40" fmla="*/ 142 w 426"/>
                <a:gd name="T41" fmla="*/ 107 h 280"/>
                <a:gd name="T42" fmla="*/ 153 w 426"/>
                <a:gd name="T43" fmla="*/ 119 h 280"/>
                <a:gd name="T44" fmla="*/ 151 w 426"/>
                <a:gd name="T45" fmla="*/ 95 h 280"/>
                <a:gd name="T46" fmla="*/ 142 w 426"/>
                <a:gd name="T47" fmla="*/ 85 h 280"/>
                <a:gd name="T48" fmla="*/ 157 w 426"/>
                <a:gd name="T49" fmla="*/ 71 h 280"/>
                <a:gd name="T50" fmla="*/ 171 w 426"/>
                <a:gd name="T51" fmla="*/ 66 h 280"/>
                <a:gd name="T52" fmla="*/ 177 w 426"/>
                <a:gd name="T53" fmla="*/ 65 h 280"/>
                <a:gd name="T54" fmla="*/ 178 w 426"/>
                <a:gd name="T55" fmla="*/ 59 h 280"/>
                <a:gd name="T56" fmla="*/ 150 w 426"/>
                <a:gd name="T57" fmla="*/ 62 h 280"/>
                <a:gd name="T58" fmla="*/ 128 w 426"/>
                <a:gd name="T59" fmla="*/ 59 h 280"/>
                <a:gd name="T60" fmla="*/ 126 w 426"/>
                <a:gd name="T61" fmla="*/ 54 h 280"/>
                <a:gd name="T62" fmla="*/ 123 w 426"/>
                <a:gd name="T63" fmla="*/ 49 h 280"/>
                <a:gd name="T64" fmla="*/ 93 w 426"/>
                <a:gd name="T65" fmla="*/ 34 h 280"/>
                <a:gd name="T66" fmla="*/ 67 w 426"/>
                <a:gd name="T67" fmla="*/ 26 h 280"/>
                <a:gd name="T68" fmla="*/ 57 w 426"/>
                <a:gd name="T69" fmla="*/ 22 h 280"/>
                <a:gd name="T70" fmla="*/ 34 w 426"/>
                <a:gd name="T71" fmla="*/ 22 h 280"/>
                <a:gd name="T72" fmla="*/ 28 w 426"/>
                <a:gd name="T73" fmla="*/ 14 h 280"/>
                <a:gd name="T74" fmla="*/ 28 w 426"/>
                <a:gd name="T75" fmla="*/ 0 h 28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426" h="280">
                  <a:moveTo>
                    <a:pt x="84" y="60"/>
                  </a:moveTo>
                  <a:cubicBezTo>
                    <a:pt x="79" y="52"/>
                    <a:pt x="70" y="45"/>
                    <a:pt x="68" y="36"/>
                  </a:cubicBezTo>
                  <a:cubicBezTo>
                    <a:pt x="67" y="29"/>
                    <a:pt x="68" y="22"/>
                    <a:pt x="64" y="16"/>
                  </a:cubicBezTo>
                  <a:cubicBezTo>
                    <a:pt x="62" y="12"/>
                    <a:pt x="56" y="13"/>
                    <a:pt x="52" y="12"/>
                  </a:cubicBezTo>
                  <a:cubicBezTo>
                    <a:pt x="40" y="13"/>
                    <a:pt x="27" y="11"/>
                    <a:pt x="16" y="16"/>
                  </a:cubicBezTo>
                  <a:cubicBezTo>
                    <a:pt x="0" y="24"/>
                    <a:pt x="43" y="40"/>
                    <a:pt x="44" y="40"/>
                  </a:cubicBezTo>
                  <a:cubicBezTo>
                    <a:pt x="45" y="44"/>
                    <a:pt x="50" y="49"/>
                    <a:pt x="48" y="52"/>
                  </a:cubicBezTo>
                  <a:cubicBezTo>
                    <a:pt x="42" y="60"/>
                    <a:pt x="24" y="68"/>
                    <a:pt x="24" y="68"/>
                  </a:cubicBezTo>
                  <a:cubicBezTo>
                    <a:pt x="38" y="88"/>
                    <a:pt x="65" y="89"/>
                    <a:pt x="88" y="92"/>
                  </a:cubicBezTo>
                  <a:cubicBezTo>
                    <a:pt x="101" y="96"/>
                    <a:pt x="124" y="112"/>
                    <a:pt x="124" y="112"/>
                  </a:cubicBezTo>
                  <a:cubicBezTo>
                    <a:pt x="125" y="116"/>
                    <a:pt x="125" y="121"/>
                    <a:pt x="128" y="124"/>
                  </a:cubicBezTo>
                  <a:cubicBezTo>
                    <a:pt x="131" y="128"/>
                    <a:pt x="137" y="128"/>
                    <a:pt x="140" y="132"/>
                  </a:cubicBezTo>
                  <a:cubicBezTo>
                    <a:pt x="144" y="139"/>
                    <a:pt x="148" y="156"/>
                    <a:pt x="148" y="156"/>
                  </a:cubicBezTo>
                  <a:cubicBezTo>
                    <a:pt x="144" y="171"/>
                    <a:pt x="137" y="181"/>
                    <a:pt x="132" y="196"/>
                  </a:cubicBezTo>
                  <a:cubicBezTo>
                    <a:pt x="151" y="209"/>
                    <a:pt x="167" y="207"/>
                    <a:pt x="180" y="188"/>
                  </a:cubicBezTo>
                  <a:cubicBezTo>
                    <a:pt x="182" y="196"/>
                    <a:pt x="184" y="211"/>
                    <a:pt x="192" y="216"/>
                  </a:cubicBezTo>
                  <a:cubicBezTo>
                    <a:pt x="199" y="220"/>
                    <a:pt x="208" y="221"/>
                    <a:pt x="216" y="224"/>
                  </a:cubicBezTo>
                  <a:cubicBezTo>
                    <a:pt x="220" y="225"/>
                    <a:pt x="228" y="228"/>
                    <a:pt x="228" y="228"/>
                  </a:cubicBezTo>
                  <a:cubicBezTo>
                    <a:pt x="236" y="227"/>
                    <a:pt x="245" y="228"/>
                    <a:pt x="252" y="224"/>
                  </a:cubicBezTo>
                  <a:cubicBezTo>
                    <a:pt x="269" y="216"/>
                    <a:pt x="252" y="204"/>
                    <a:pt x="276" y="196"/>
                  </a:cubicBezTo>
                  <a:cubicBezTo>
                    <a:pt x="296" y="209"/>
                    <a:pt x="322" y="231"/>
                    <a:pt x="336" y="252"/>
                  </a:cubicBezTo>
                  <a:cubicBezTo>
                    <a:pt x="354" y="280"/>
                    <a:pt x="343" y="273"/>
                    <a:pt x="364" y="280"/>
                  </a:cubicBezTo>
                  <a:cubicBezTo>
                    <a:pt x="376" y="262"/>
                    <a:pt x="375" y="241"/>
                    <a:pt x="360" y="224"/>
                  </a:cubicBezTo>
                  <a:cubicBezTo>
                    <a:pt x="352" y="216"/>
                    <a:pt x="336" y="200"/>
                    <a:pt x="336" y="200"/>
                  </a:cubicBezTo>
                  <a:cubicBezTo>
                    <a:pt x="323" y="162"/>
                    <a:pt x="322" y="174"/>
                    <a:pt x="372" y="168"/>
                  </a:cubicBezTo>
                  <a:cubicBezTo>
                    <a:pt x="384" y="164"/>
                    <a:pt x="396" y="160"/>
                    <a:pt x="408" y="156"/>
                  </a:cubicBezTo>
                  <a:cubicBezTo>
                    <a:pt x="412" y="155"/>
                    <a:pt x="420" y="152"/>
                    <a:pt x="420" y="152"/>
                  </a:cubicBezTo>
                  <a:cubicBezTo>
                    <a:pt x="421" y="148"/>
                    <a:pt x="426" y="144"/>
                    <a:pt x="424" y="140"/>
                  </a:cubicBezTo>
                  <a:cubicBezTo>
                    <a:pt x="420" y="131"/>
                    <a:pt x="365" y="146"/>
                    <a:pt x="356" y="148"/>
                  </a:cubicBezTo>
                  <a:cubicBezTo>
                    <a:pt x="339" y="146"/>
                    <a:pt x="316" y="152"/>
                    <a:pt x="304" y="140"/>
                  </a:cubicBezTo>
                  <a:cubicBezTo>
                    <a:pt x="301" y="137"/>
                    <a:pt x="302" y="132"/>
                    <a:pt x="300" y="128"/>
                  </a:cubicBezTo>
                  <a:cubicBezTo>
                    <a:pt x="298" y="124"/>
                    <a:pt x="296" y="119"/>
                    <a:pt x="292" y="116"/>
                  </a:cubicBezTo>
                  <a:cubicBezTo>
                    <a:pt x="272" y="98"/>
                    <a:pt x="244" y="91"/>
                    <a:pt x="220" y="80"/>
                  </a:cubicBezTo>
                  <a:cubicBezTo>
                    <a:pt x="201" y="72"/>
                    <a:pt x="180" y="67"/>
                    <a:pt x="160" y="60"/>
                  </a:cubicBezTo>
                  <a:cubicBezTo>
                    <a:pt x="152" y="57"/>
                    <a:pt x="136" y="52"/>
                    <a:pt x="136" y="52"/>
                  </a:cubicBezTo>
                  <a:cubicBezTo>
                    <a:pt x="113" y="55"/>
                    <a:pt x="98" y="64"/>
                    <a:pt x="80" y="52"/>
                  </a:cubicBezTo>
                  <a:cubicBezTo>
                    <a:pt x="70" y="38"/>
                    <a:pt x="74" y="44"/>
                    <a:pt x="68" y="32"/>
                  </a:cubicBezTo>
                  <a:lnTo>
                    <a:pt x="68" y="0"/>
                  </a:lnTo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rotWithShape="0">
                      <a:srgbClr val="989898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1" name="Freeform 51"/>
            <p:cNvSpPr/>
            <p:nvPr>
              <p:custDataLst>
                <p:tags r:id="rId38"/>
              </p:custDataLst>
            </p:nvPr>
          </p:nvSpPr>
          <p:spPr bwMode="invGray">
            <a:xfrm>
              <a:off x="4255" y="3243"/>
              <a:ext cx="311" cy="211"/>
            </a:xfrm>
            <a:custGeom>
              <a:gdLst>
                <a:gd name="T0" fmla="*/ 0 w 416"/>
                <a:gd name="T1" fmla="*/ 1 h 282"/>
                <a:gd name="T2" fmla="*/ 8 w 416"/>
                <a:gd name="T3" fmla="*/ 16 h 282"/>
                <a:gd name="T4" fmla="*/ 12 w 416"/>
                <a:gd name="T5" fmla="*/ 21 h 282"/>
                <a:gd name="T6" fmla="*/ 35 w 416"/>
                <a:gd name="T7" fmla="*/ 37 h 282"/>
                <a:gd name="T8" fmla="*/ 50 w 416"/>
                <a:gd name="T9" fmla="*/ 48 h 282"/>
                <a:gd name="T10" fmla="*/ 55 w 416"/>
                <a:gd name="T11" fmla="*/ 51 h 282"/>
                <a:gd name="T12" fmla="*/ 57 w 416"/>
                <a:gd name="T13" fmla="*/ 70 h 282"/>
                <a:gd name="T14" fmla="*/ 49 w 416"/>
                <a:gd name="T15" fmla="*/ 84 h 282"/>
                <a:gd name="T16" fmla="*/ 57 w 416"/>
                <a:gd name="T17" fmla="*/ 82 h 282"/>
                <a:gd name="T18" fmla="*/ 62 w 416"/>
                <a:gd name="T19" fmla="*/ 79 h 282"/>
                <a:gd name="T20" fmla="*/ 67 w 416"/>
                <a:gd name="T21" fmla="*/ 84 h 282"/>
                <a:gd name="T22" fmla="*/ 77 w 416"/>
                <a:gd name="T23" fmla="*/ 91 h 282"/>
                <a:gd name="T24" fmla="*/ 87 w 416"/>
                <a:gd name="T25" fmla="*/ 97 h 282"/>
                <a:gd name="T26" fmla="*/ 100 w 416"/>
                <a:gd name="T27" fmla="*/ 92 h 282"/>
                <a:gd name="T28" fmla="*/ 103 w 416"/>
                <a:gd name="T29" fmla="*/ 82 h 282"/>
                <a:gd name="T30" fmla="*/ 112 w 416"/>
                <a:gd name="T31" fmla="*/ 84 h 282"/>
                <a:gd name="T32" fmla="*/ 122 w 416"/>
                <a:gd name="T33" fmla="*/ 88 h 282"/>
                <a:gd name="T34" fmla="*/ 142 w 416"/>
                <a:gd name="T35" fmla="*/ 117 h 282"/>
                <a:gd name="T36" fmla="*/ 149 w 416"/>
                <a:gd name="T37" fmla="*/ 116 h 282"/>
                <a:gd name="T38" fmla="*/ 147 w 416"/>
                <a:gd name="T39" fmla="*/ 106 h 282"/>
                <a:gd name="T40" fmla="*/ 132 w 416"/>
                <a:gd name="T41" fmla="*/ 82 h 282"/>
                <a:gd name="T42" fmla="*/ 150 w 416"/>
                <a:gd name="T43" fmla="*/ 73 h 282"/>
                <a:gd name="T44" fmla="*/ 170 w 416"/>
                <a:gd name="T45" fmla="*/ 61 h 282"/>
                <a:gd name="T46" fmla="*/ 171 w 416"/>
                <a:gd name="T47" fmla="*/ 50 h 282"/>
                <a:gd name="T48" fmla="*/ 153 w 416"/>
                <a:gd name="T49" fmla="*/ 58 h 282"/>
                <a:gd name="T50" fmla="*/ 129 w 416"/>
                <a:gd name="T51" fmla="*/ 58 h 282"/>
                <a:gd name="T52" fmla="*/ 110 w 416"/>
                <a:gd name="T53" fmla="*/ 41 h 282"/>
                <a:gd name="T54" fmla="*/ 76 w 416"/>
                <a:gd name="T55" fmla="*/ 25 h 282"/>
                <a:gd name="T56" fmla="*/ 55 w 416"/>
                <a:gd name="T57" fmla="*/ 14 h 282"/>
                <a:gd name="T58" fmla="*/ 39 w 416"/>
                <a:gd name="T59" fmla="*/ 17 h 282"/>
                <a:gd name="T60" fmla="*/ 32 w 416"/>
                <a:gd name="T61" fmla="*/ 24 h 282"/>
                <a:gd name="T62" fmla="*/ 23 w 416"/>
                <a:gd name="T63" fmla="*/ 7 h 282"/>
                <a:gd name="T64" fmla="*/ 0 w 416"/>
                <a:gd name="T65" fmla="*/ 1 h 28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416" h="282">
                  <a:moveTo>
                    <a:pt x="0" y="1"/>
                  </a:moveTo>
                  <a:cubicBezTo>
                    <a:pt x="7" y="22"/>
                    <a:pt x="2" y="9"/>
                    <a:pt x="20" y="37"/>
                  </a:cubicBezTo>
                  <a:cubicBezTo>
                    <a:pt x="23" y="41"/>
                    <a:pt x="28" y="49"/>
                    <a:pt x="28" y="49"/>
                  </a:cubicBezTo>
                  <a:cubicBezTo>
                    <a:pt x="5" y="84"/>
                    <a:pt x="65" y="78"/>
                    <a:pt x="84" y="89"/>
                  </a:cubicBezTo>
                  <a:cubicBezTo>
                    <a:pt x="97" y="96"/>
                    <a:pt x="108" y="105"/>
                    <a:pt x="120" y="113"/>
                  </a:cubicBezTo>
                  <a:cubicBezTo>
                    <a:pt x="124" y="116"/>
                    <a:pt x="132" y="121"/>
                    <a:pt x="132" y="121"/>
                  </a:cubicBezTo>
                  <a:cubicBezTo>
                    <a:pt x="138" y="138"/>
                    <a:pt x="132" y="151"/>
                    <a:pt x="136" y="169"/>
                  </a:cubicBezTo>
                  <a:cubicBezTo>
                    <a:pt x="107" y="188"/>
                    <a:pt x="110" y="176"/>
                    <a:pt x="116" y="201"/>
                  </a:cubicBezTo>
                  <a:cubicBezTo>
                    <a:pt x="123" y="200"/>
                    <a:pt x="130" y="199"/>
                    <a:pt x="136" y="197"/>
                  </a:cubicBezTo>
                  <a:cubicBezTo>
                    <a:pt x="141" y="195"/>
                    <a:pt x="143" y="188"/>
                    <a:pt x="148" y="189"/>
                  </a:cubicBezTo>
                  <a:cubicBezTo>
                    <a:pt x="154" y="190"/>
                    <a:pt x="156" y="198"/>
                    <a:pt x="160" y="201"/>
                  </a:cubicBezTo>
                  <a:cubicBezTo>
                    <a:pt x="168" y="207"/>
                    <a:pt x="176" y="212"/>
                    <a:pt x="184" y="217"/>
                  </a:cubicBezTo>
                  <a:cubicBezTo>
                    <a:pt x="192" y="222"/>
                    <a:pt x="208" y="233"/>
                    <a:pt x="208" y="233"/>
                  </a:cubicBezTo>
                  <a:cubicBezTo>
                    <a:pt x="216" y="231"/>
                    <a:pt x="234" y="230"/>
                    <a:pt x="240" y="221"/>
                  </a:cubicBezTo>
                  <a:cubicBezTo>
                    <a:pt x="244" y="214"/>
                    <a:pt x="248" y="197"/>
                    <a:pt x="248" y="197"/>
                  </a:cubicBezTo>
                  <a:cubicBezTo>
                    <a:pt x="255" y="198"/>
                    <a:pt x="261" y="199"/>
                    <a:pt x="268" y="201"/>
                  </a:cubicBezTo>
                  <a:cubicBezTo>
                    <a:pt x="276" y="203"/>
                    <a:pt x="292" y="209"/>
                    <a:pt x="292" y="209"/>
                  </a:cubicBezTo>
                  <a:cubicBezTo>
                    <a:pt x="298" y="242"/>
                    <a:pt x="306" y="270"/>
                    <a:pt x="340" y="281"/>
                  </a:cubicBezTo>
                  <a:cubicBezTo>
                    <a:pt x="345" y="280"/>
                    <a:pt x="354" y="282"/>
                    <a:pt x="356" y="277"/>
                  </a:cubicBezTo>
                  <a:cubicBezTo>
                    <a:pt x="359" y="270"/>
                    <a:pt x="355" y="260"/>
                    <a:pt x="352" y="253"/>
                  </a:cubicBezTo>
                  <a:cubicBezTo>
                    <a:pt x="346" y="238"/>
                    <a:pt x="329" y="206"/>
                    <a:pt x="316" y="197"/>
                  </a:cubicBezTo>
                  <a:cubicBezTo>
                    <a:pt x="307" y="170"/>
                    <a:pt x="339" y="175"/>
                    <a:pt x="360" y="173"/>
                  </a:cubicBezTo>
                  <a:cubicBezTo>
                    <a:pt x="383" y="165"/>
                    <a:pt x="391" y="162"/>
                    <a:pt x="408" y="145"/>
                  </a:cubicBezTo>
                  <a:cubicBezTo>
                    <a:pt x="412" y="140"/>
                    <a:pt x="416" y="121"/>
                    <a:pt x="409" y="120"/>
                  </a:cubicBezTo>
                  <a:cubicBezTo>
                    <a:pt x="402" y="119"/>
                    <a:pt x="384" y="135"/>
                    <a:pt x="367" y="138"/>
                  </a:cubicBezTo>
                  <a:cubicBezTo>
                    <a:pt x="350" y="141"/>
                    <a:pt x="325" y="144"/>
                    <a:pt x="308" y="137"/>
                  </a:cubicBezTo>
                  <a:cubicBezTo>
                    <a:pt x="286" y="130"/>
                    <a:pt x="284" y="111"/>
                    <a:pt x="264" y="97"/>
                  </a:cubicBezTo>
                  <a:cubicBezTo>
                    <a:pt x="238" y="80"/>
                    <a:pt x="203" y="76"/>
                    <a:pt x="180" y="61"/>
                  </a:cubicBezTo>
                  <a:cubicBezTo>
                    <a:pt x="163" y="50"/>
                    <a:pt x="150" y="39"/>
                    <a:pt x="132" y="33"/>
                  </a:cubicBezTo>
                  <a:cubicBezTo>
                    <a:pt x="119" y="35"/>
                    <a:pt x="102" y="31"/>
                    <a:pt x="92" y="41"/>
                  </a:cubicBezTo>
                  <a:cubicBezTo>
                    <a:pt x="71" y="62"/>
                    <a:pt x="108" y="46"/>
                    <a:pt x="76" y="57"/>
                  </a:cubicBezTo>
                  <a:cubicBezTo>
                    <a:pt x="52" y="49"/>
                    <a:pt x="67" y="38"/>
                    <a:pt x="56" y="17"/>
                  </a:cubicBezTo>
                  <a:cubicBezTo>
                    <a:pt x="48" y="0"/>
                    <a:pt x="16" y="1"/>
                    <a:pt x="0" y="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2" name="Freeform 52"/>
            <p:cNvSpPr/>
            <p:nvPr>
              <p:custDataLst>
                <p:tags r:id="rId39"/>
              </p:custDataLst>
            </p:nvPr>
          </p:nvSpPr>
          <p:spPr bwMode="invGray">
            <a:xfrm>
              <a:off x="4485" y="4013"/>
              <a:ext cx="45" cy="58"/>
            </a:xfrm>
            <a:custGeom>
              <a:gdLst>
                <a:gd name="T0" fmla="*/ 14 w 60"/>
                <a:gd name="T1" fmla="*/ 7 h 78"/>
                <a:gd name="T2" fmla="*/ 0 w 60"/>
                <a:gd name="T3" fmla="*/ 7 h 78"/>
                <a:gd name="T4" fmla="*/ 8 w 60"/>
                <a:gd name="T5" fmla="*/ 17 h 78"/>
                <a:gd name="T6" fmla="*/ 12 w 60"/>
                <a:gd name="T7" fmla="*/ 27 h 78"/>
                <a:gd name="T8" fmla="*/ 14 w 60"/>
                <a:gd name="T9" fmla="*/ 32 h 78"/>
                <a:gd name="T10" fmla="*/ 26 w 60"/>
                <a:gd name="T11" fmla="*/ 21 h 78"/>
                <a:gd name="T12" fmla="*/ 14 w 60"/>
                <a:gd name="T13" fmla="*/ 7 h 7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60" h="78">
                  <a:moveTo>
                    <a:pt x="32" y="18"/>
                  </a:moveTo>
                  <a:cubicBezTo>
                    <a:pt x="16" y="7"/>
                    <a:pt x="12" y="0"/>
                    <a:pt x="0" y="18"/>
                  </a:cubicBezTo>
                  <a:cubicBezTo>
                    <a:pt x="6" y="27"/>
                    <a:pt x="15" y="33"/>
                    <a:pt x="20" y="42"/>
                  </a:cubicBezTo>
                  <a:cubicBezTo>
                    <a:pt x="24" y="49"/>
                    <a:pt x="25" y="58"/>
                    <a:pt x="28" y="66"/>
                  </a:cubicBezTo>
                  <a:cubicBezTo>
                    <a:pt x="29" y="70"/>
                    <a:pt x="32" y="78"/>
                    <a:pt x="32" y="78"/>
                  </a:cubicBezTo>
                  <a:cubicBezTo>
                    <a:pt x="52" y="73"/>
                    <a:pt x="54" y="69"/>
                    <a:pt x="60" y="50"/>
                  </a:cubicBezTo>
                  <a:cubicBezTo>
                    <a:pt x="54" y="32"/>
                    <a:pt x="50" y="27"/>
                    <a:pt x="32" y="18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3" name="Freeform 53"/>
            <p:cNvSpPr/>
            <p:nvPr>
              <p:custDataLst>
                <p:tags r:id="rId40"/>
              </p:custDataLst>
            </p:nvPr>
          </p:nvSpPr>
          <p:spPr bwMode="invGray">
            <a:xfrm>
              <a:off x="4621" y="3923"/>
              <a:ext cx="164" cy="85"/>
            </a:xfrm>
            <a:custGeom>
              <a:gdLst>
                <a:gd name="T0" fmla="*/ 19 w 219"/>
                <a:gd name="T1" fmla="*/ 31 h 113"/>
                <a:gd name="T2" fmla="*/ 16 w 219"/>
                <a:gd name="T3" fmla="*/ 26 h 113"/>
                <a:gd name="T4" fmla="*/ 6 w 219"/>
                <a:gd name="T5" fmla="*/ 29 h 113"/>
                <a:gd name="T6" fmla="*/ 16 w 219"/>
                <a:gd name="T7" fmla="*/ 48 h 113"/>
                <a:gd name="T8" fmla="*/ 52 w 219"/>
                <a:gd name="T9" fmla="*/ 38 h 113"/>
                <a:gd name="T10" fmla="*/ 61 w 219"/>
                <a:gd name="T11" fmla="*/ 31 h 113"/>
                <a:gd name="T12" fmla="*/ 72 w 219"/>
                <a:gd name="T13" fmla="*/ 28 h 113"/>
                <a:gd name="T14" fmla="*/ 92 w 219"/>
                <a:gd name="T15" fmla="*/ 8 h 113"/>
                <a:gd name="T16" fmla="*/ 88 w 219"/>
                <a:gd name="T17" fmla="*/ 0 h 113"/>
                <a:gd name="T18" fmla="*/ 75 w 219"/>
                <a:gd name="T19" fmla="*/ 8 h 113"/>
                <a:gd name="T20" fmla="*/ 45 w 219"/>
                <a:gd name="T21" fmla="*/ 17 h 113"/>
                <a:gd name="T22" fmla="*/ 34 w 219"/>
                <a:gd name="T23" fmla="*/ 20 h 113"/>
                <a:gd name="T24" fmla="*/ 25 w 219"/>
                <a:gd name="T25" fmla="*/ 23 h 113"/>
                <a:gd name="T26" fmla="*/ 19 w 219"/>
                <a:gd name="T27" fmla="*/ 31 h 113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219" h="113">
                  <a:moveTo>
                    <a:pt x="47" y="73"/>
                  </a:moveTo>
                  <a:cubicBezTo>
                    <a:pt x="44" y="69"/>
                    <a:pt x="44" y="62"/>
                    <a:pt x="39" y="61"/>
                  </a:cubicBezTo>
                  <a:cubicBezTo>
                    <a:pt x="31" y="60"/>
                    <a:pt x="15" y="69"/>
                    <a:pt x="15" y="69"/>
                  </a:cubicBezTo>
                  <a:cubicBezTo>
                    <a:pt x="0" y="91"/>
                    <a:pt x="20" y="101"/>
                    <a:pt x="39" y="113"/>
                  </a:cubicBezTo>
                  <a:cubicBezTo>
                    <a:pt x="67" y="107"/>
                    <a:pt x="96" y="98"/>
                    <a:pt x="123" y="89"/>
                  </a:cubicBezTo>
                  <a:cubicBezTo>
                    <a:pt x="132" y="86"/>
                    <a:pt x="139" y="78"/>
                    <a:pt x="147" y="73"/>
                  </a:cubicBezTo>
                  <a:cubicBezTo>
                    <a:pt x="154" y="68"/>
                    <a:pt x="171" y="65"/>
                    <a:pt x="171" y="65"/>
                  </a:cubicBezTo>
                  <a:cubicBezTo>
                    <a:pt x="186" y="50"/>
                    <a:pt x="207" y="36"/>
                    <a:pt x="219" y="19"/>
                  </a:cubicBezTo>
                  <a:cubicBezTo>
                    <a:pt x="215" y="16"/>
                    <a:pt x="215" y="0"/>
                    <a:pt x="210" y="0"/>
                  </a:cubicBezTo>
                  <a:cubicBezTo>
                    <a:pt x="205" y="0"/>
                    <a:pt x="183" y="15"/>
                    <a:pt x="179" y="17"/>
                  </a:cubicBezTo>
                  <a:cubicBezTo>
                    <a:pt x="159" y="26"/>
                    <a:pt x="129" y="37"/>
                    <a:pt x="107" y="41"/>
                  </a:cubicBezTo>
                  <a:cubicBezTo>
                    <a:pt x="99" y="42"/>
                    <a:pt x="91" y="43"/>
                    <a:pt x="83" y="45"/>
                  </a:cubicBezTo>
                  <a:cubicBezTo>
                    <a:pt x="75" y="47"/>
                    <a:pt x="59" y="53"/>
                    <a:pt x="59" y="53"/>
                  </a:cubicBezTo>
                  <a:cubicBezTo>
                    <a:pt x="49" y="67"/>
                    <a:pt x="53" y="61"/>
                    <a:pt x="47" y="73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4" name="Freeform 54"/>
            <p:cNvSpPr/>
            <p:nvPr>
              <p:custDataLst>
                <p:tags r:id="rId41"/>
              </p:custDataLst>
            </p:nvPr>
          </p:nvSpPr>
          <p:spPr bwMode="invGray">
            <a:xfrm>
              <a:off x="4791" y="3873"/>
              <a:ext cx="104" cy="92"/>
            </a:xfrm>
            <a:custGeom>
              <a:gdLst>
                <a:gd name="T0" fmla="*/ 5 w 139"/>
                <a:gd name="T1" fmla="*/ 26 h 122"/>
                <a:gd name="T2" fmla="*/ 3 w 139"/>
                <a:gd name="T3" fmla="*/ 36 h 122"/>
                <a:gd name="T4" fmla="*/ 0 w 139"/>
                <a:gd name="T5" fmla="*/ 46 h 122"/>
                <a:gd name="T6" fmla="*/ 15 w 139"/>
                <a:gd name="T7" fmla="*/ 50 h 122"/>
                <a:gd name="T8" fmla="*/ 22 w 139"/>
                <a:gd name="T9" fmla="*/ 41 h 122"/>
                <a:gd name="T10" fmla="*/ 52 w 139"/>
                <a:gd name="T11" fmla="*/ 29 h 122"/>
                <a:gd name="T12" fmla="*/ 57 w 139"/>
                <a:gd name="T13" fmla="*/ 19 h 122"/>
                <a:gd name="T14" fmla="*/ 47 w 139"/>
                <a:gd name="T15" fmla="*/ 12 h 122"/>
                <a:gd name="T16" fmla="*/ 42 w 139"/>
                <a:gd name="T17" fmla="*/ 8 h 122"/>
                <a:gd name="T18" fmla="*/ 27 w 139"/>
                <a:gd name="T19" fmla="*/ 5 h 122"/>
                <a:gd name="T20" fmla="*/ 22 w 139"/>
                <a:gd name="T21" fmla="*/ 15 h 122"/>
                <a:gd name="T22" fmla="*/ 5 w 139"/>
                <a:gd name="T23" fmla="*/ 26 h 12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39" h="122">
                  <a:moveTo>
                    <a:pt x="12" y="60"/>
                  </a:moveTo>
                  <a:cubicBezTo>
                    <a:pt x="11" y="68"/>
                    <a:pt x="10" y="76"/>
                    <a:pt x="8" y="84"/>
                  </a:cubicBezTo>
                  <a:cubicBezTo>
                    <a:pt x="6" y="92"/>
                    <a:pt x="0" y="108"/>
                    <a:pt x="0" y="108"/>
                  </a:cubicBezTo>
                  <a:cubicBezTo>
                    <a:pt x="14" y="118"/>
                    <a:pt x="19" y="122"/>
                    <a:pt x="36" y="116"/>
                  </a:cubicBezTo>
                  <a:cubicBezTo>
                    <a:pt x="46" y="86"/>
                    <a:pt x="31" y="122"/>
                    <a:pt x="52" y="96"/>
                  </a:cubicBezTo>
                  <a:cubicBezTo>
                    <a:pt x="83" y="57"/>
                    <a:pt x="30" y="74"/>
                    <a:pt x="124" y="68"/>
                  </a:cubicBezTo>
                  <a:cubicBezTo>
                    <a:pt x="125" y="67"/>
                    <a:pt x="139" y="48"/>
                    <a:pt x="136" y="44"/>
                  </a:cubicBezTo>
                  <a:cubicBezTo>
                    <a:pt x="130" y="36"/>
                    <a:pt x="120" y="33"/>
                    <a:pt x="112" y="28"/>
                  </a:cubicBezTo>
                  <a:cubicBezTo>
                    <a:pt x="108" y="25"/>
                    <a:pt x="100" y="20"/>
                    <a:pt x="100" y="20"/>
                  </a:cubicBezTo>
                  <a:cubicBezTo>
                    <a:pt x="89" y="4"/>
                    <a:pt x="92" y="0"/>
                    <a:pt x="64" y="12"/>
                  </a:cubicBezTo>
                  <a:cubicBezTo>
                    <a:pt x="57" y="15"/>
                    <a:pt x="55" y="30"/>
                    <a:pt x="52" y="36"/>
                  </a:cubicBezTo>
                  <a:cubicBezTo>
                    <a:pt x="46" y="49"/>
                    <a:pt x="26" y="60"/>
                    <a:pt x="12" y="6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5" name="Freeform 55"/>
            <p:cNvSpPr/>
            <p:nvPr>
              <p:custDataLst>
                <p:tags r:id="rId42"/>
              </p:custDataLst>
            </p:nvPr>
          </p:nvSpPr>
          <p:spPr bwMode="invGray">
            <a:xfrm>
              <a:off x="4846" y="3832"/>
              <a:ext cx="37" cy="26"/>
            </a:xfrm>
            <a:custGeom>
              <a:gdLst>
                <a:gd name="T0" fmla="*/ 13 w 49"/>
                <a:gd name="T1" fmla="*/ 0 h 35"/>
                <a:gd name="T2" fmla="*/ 4 w 49"/>
                <a:gd name="T3" fmla="*/ 4 h 35"/>
                <a:gd name="T4" fmla="*/ 11 w 49"/>
                <a:gd name="T5" fmla="*/ 14 h 35"/>
                <a:gd name="T6" fmla="*/ 17 w 49"/>
                <a:gd name="T7" fmla="*/ 10 h 35"/>
                <a:gd name="T8" fmla="*/ 13 w 49"/>
                <a:gd name="T9" fmla="*/ 0 h 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49" h="35">
                  <a:moveTo>
                    <a:pt x="29" y="0"/>
                  </a:moveTo>
                  <a:cubicBezTo>
                    <a:pt x="25" y="12"/>
                    <a:pt x="19" y="7"/>
                    <a:pt x="8" y="11"/>
                  </a:cubicBezTo>
                  <a:cubicBezTo>
                    <a:pt x="0" y="23"/>
                    <a:pt x="14" y="34"/>
                    <a:pt x="24" y="35"/>
                  </a:cubicBezTo>
                  <a:cubicBezTo>
                    <a:pt x="30" y="34"/>
                    <a:pt x="33" y="28"/>
                    <a:pt x="39" y="26"/>
                  </a:cubicBezTo>
                  <a:cubicBezTo>
                    <a:pt x="49" y="22"/>
                    <a:pt x="29" y="3"/>
                    <a:pt x="2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6" name="Freeform 56"/>
            <p:cNvSpPr/>
            <p:nvPr>
              <p:custDataLst>
                <p:tags r:id="rId43"/>
              </p:custDataLst>
            </p:nvPr>
          </p:nvSpPr>
          <p:spPr bwMode="invGray">
            <a:xfrm>
              <a:off x="3123" y="3346"/>
              <a:ext cx="123" cy="201"/>
            </a:xfrm>
            <a:custGeom>
              <a:gdLst>
                <a:gd name="T0" fmla="*/ 54 w 164"/>
                <a:gd name="T1" fmla="*/ 0 h 268"/>
                <a:gd name="T2" fmla="*/ 44 w 164"/>
                <a:gd name="T3" fmla="*/ 12 h 268"/>
                <a:gd name="T4" fmla="*/ 38 w 164"/>
                <a:gd name="T5" fmla="*/ 27 h 268"/>
                <a:gd name="T6" fmla="*/ 15 w 164"/>
                <a:gd name="T7" fmla="*/ 35 h 268"/>
                <a:gd name="T8" fmla="*/ 12 w 164"/>
                <a:gd name="T9" fmla="*/ 41 h 268"/>
                <a:gd name="T10" fmla="*/ 7 w 164"/>
                <a:gd name="T11" fmla="*/ 42 h 268"/>
                <a:gd name="T12" fmla="*/ 8 w 164"/>
                <a:gd name="T13" fmla="*/ 56 h 268"/>
                <a:gd name="T14" fmla="*/ 12 w 164"/>
                <a:gd name="T15" fmla="*/ 66 h 268"/>
                <a:gd name="T16" fmla="*/ 0 w 164"/>
                <a:gd name="T17" fmla="*/ 85 h 268"/>
                <a:gd name="T18" fmla="*/ 12 w 164"/>
                <a:gd name="T19" fmla="*/ 110 h 268"/>
                <a:gd name="T20" fmla="*/ 22 w 164"/>
                <a:gd name="T21" fmla="*/ 113 h 268"/>
                <a:gd name="T22" fmla="*/ 38 w 164"/>
                <a:gd name="T23" fmla="*/ 92 h 268"/>
                <a:gd name="T24" fmla="*/ 44 w 164"/>
                <a:gd name="T25" fmla="*/ 81 h 268"/>
                <a:gd name="T26" fmla="*/ 54 w 164"/>
                <a:gd name="T27" fmla="*/ 49 h 268"/>
                <a:gd name="T28" fmla="*/ 59 w 164"/>
                <a:gd name="T29" fmla="*/ 32 h 268"/>
                <a:gd name="T30" fmla="*/ 69 w 164"/>
                <a:gd name="T31" fmla="*/ 31 h 268"/>
                <a:gd name="T32" fmla="*/ 54 w 164"/>
                <a:gd name="T33" fmla="*/ 0 h 26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64" h="268">
                  <a:moveTo>
                    <a:pt x="128" y="0"/>
                  </a:moveTo>
                  <a:cubicBezTo>
                    <a:pt x="123" y="16"/>
                    <a:pt x="120" y="23"/>
                    <a:pt x="104" y="28"/>
                  </a:cubicBezTo>
                  <a:cubicBezTo>
                    <a:pt x="102" y="35"/>
                    <a:pt x="97" y="57"/>
                    <a:pt x="88" y="64"/>
                  </a:cubicBezTo>
                  <a:cubicBezTo>
                    <a:pt x="75" y="75"/>
                    <a:pt x="51" y="74"/>
                    <a:pt x="36" y="84"/>
                  </a:cubicBezTo>
                  <a:cubicBezTo>
                    <a:pt x="33" y="88"/>
                    <a:pt x="32" y="93"/>
                    <a:pt x="28" y="96"/>
                  </a:cubicBezTo>
                  <a:cubicBezTo>
                    <a:pt x="25" y="99"/>
                    <a:pt x="17" y="96"/>
                    <a:pt x="16" y="100"/>
                  </a:cubicBezTo>
                  <a:cubicBezTo>
                    <a:pt x="14" y="110"/>
                    <a:pt x="18" y="121"/>
                    <a:pt x="20" y="132"/>
                  </a:cubicBezTo>
                  <a:cubicBezTo>
                    <a:pt x="22" y="140"/>
                    <a:pt x="28" y="156"/>
                    <a:pt x="28" y="156"/>
                  </a:cubicBezTo>
                  <a:cubicBezTo>
                    <a:pt x="13" y="166"/>
                    <a:pt x="6" y="183"/>
                    <a:pt x="0" y="200"/>
                  </a:cubicBezTo>
                  <a:cubicBezTo>
                    <a:pt x="3" y="210"/>
                    <a:pt x="19" y="254"/>
                    <a:pt x="28" y="260"/>
                  </a:cubicBezTo>
                  <a:cubicBezTo>
                    <a:pt x="35" y="264"/>
                    <a:pt x="52" y="268"/>
                    <a:pt x="52" y="268"/>
                  </a:cubicBezTo>
                  <a:cubicBezTo>
                    <a:pt x="85" y="261"/>
                    <a:pt x="79" y="244"/>
                    <a:pt x="88" y="216"/>
                  </a:cubicBezTo>
                  <a:cubicBezTo>
                    <a:pt x="91" y="207"/>
                    <a:pt x="99" y="200"/>
                    <a:pt x="104" y="192"/>
                  </a:cubicBezTo>
                  <a:cubicBezTo>
                    <a:pt x="116" y="174"/>
                    <a:pt x="121" y="136"/>
                    <a:pt x="128" y="116"/>
                  </a:cubicBezTo>
                  <a:cubicBezTo>
                    <a:pt x="131" y="108"/>
                    <a:pt x="134" y="79"/>
                    <a:pt x="140" y="76"/>
                  </a:cubicBezTo>
                  <a:cubicBezTo>
                    <a:pt x="147" y="72"/>
                    <a:pt x="156" y="73"/>
                    <a:pt x="164" y="72"/>
                  </a:cubicBezTo>
                  <a:cubicBezTo>
                    <a:pt x="158" y="19"/>
                    <a:pt x="161" y="33"/>
                    <a:pt x="12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7" name="Freeform 57"/>
            <p:cNvSpPr/>
            <p:nvPr>
              <p:custDataLst>
                <p:tags r:id="rId44"/>
              </p:custDataLst>
            </p:nvPr>
          </p:nvSpPr>
          <p:spPr bwMode="invGray">
            <a:xfrm>
              <a:off x="3655" y="3034"/>
              <a:ext cx="49" cy="61"/>
            </a:xfrm>
            <a:custGeom>
              <a:gdLst>
                <a:gd name="T0" fmla="*/ 12 w 66"/>
                <a:gd name="T1" fmla="*/ 0 h 81"/>
                <a:gd name="T2" fmla="*/ 10 w 66"/>
                <a:gd name="T3" fmla="*/ 26 h 81"/>
                <a:gd name="T4" fmla="*/ 12 w 66"/>
                <a:gd name="T5" fmla="*/ 32 h 81"/>
                <a:gd name="T6" fmla="*/ 16 w 66"/>
                <a:gd name="T7" fmla="*/ 34 h 81"/>
                <a:gd name="T8" fmla="*/ 23 w 66"/>
                <a:gd name="T9" fmla="*/ 32 h 81"/>
                <a:gd name="T10" fmla="*/ 12 w 66"/>
                <a:gd name="T11" fmla="*/ 0 h 8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6" h="81">
                  <a:moveTo>
                    <a:pt x="29" y="0"/>
                  </a:moveTo>
                  <a:cubicBezTo>
                    <a:pt x="0" y="10"/>
                    <a:pt x="20" y="38"/>
                    <a:pt x="25" y="60"/>
                  </a:cubicBezTo>
                  <a:cubicBezTo>
                    <a:pt x="26" y="65"/>
                    <a:pt x="26" y="72"/>
                    <a:pt x="29" y="76"/>
                  </a:cubicBezTo>
                  <a:cubicBezTo>
                    <a:pt x="32" y="79"/>
                    <a:pt x="37" y="79"/>
                    <a:pt x="41" y="80"/>
                  </a:cubicBezTo>
                  <a:cubicBezTo>
                    <a:pt x="46" y="79"/>
                    <a:pt x="55" y="81"/>
                    <a:pt x="57" y="76"/>
                  </a:cubicBezTo>
                  <a:cubicBezTo>
                    <a:pt x="66" y="53"/>
                    <a:pt x="45" y="16"/>
                    <a:pt x="2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8" name="Freeform 58"/>
            <p:cNvSpPr/>
            <p:nvPr>
              <p:custDataLst>
                <p:tags r:id="rId45"/>
              </p:custDataLst>
            </p:nvPr>
          </p:nvSpPr>
          <p:spPr bwMode="invGray">
            <a:xfrm>
              <a:off x="3988" y="3100"/>
              <a:ext cx="111" cy="183"/>
            </a:xfrm>
            <a:custGeom>
              <a:gdLst>
                <a:gd name="T0" fmla="*/ 41 w 148"/>
                <a:gd name="T1" fmla="*/ 0 h 244"/>
                <a:gd name="T2" fmla="*/ 26 w 148"/>
                <a:gd name="T3" fmla="*/ 35 h 244"/>
                <a:gd name="T4" fmla="*/ 15 w 148"/>
                <a:gd name="T5" fmla="*/ 39 h 244"/>
                <a:gd name="T6" fmla="*/ 5 w 148"/>
                <a:gd name="T7" fmla="*/ 46 h 244"/>
                <a:gd name="T8" fmla="*/ 17 w 148"/>
                <a:gd name="T9" fmla="*/ 80 h 244"/>
                <a:gd name="T10" fmla="*/ 22 w 148"/>
                <a:gd name="T11" fmla="*/ 95 h 244"/>
                <a:gd name="T12" fmla="*/ 26 w 148"/>
                <a:gd name="T13" fmla="*/ 100 h 244"/>
                <a:gd name="T14" fmla="*/ 35 w 148"/>
                <a:gd name="T15" fmla="*/ 103 h 244"/>
                <a:gd name="T16" fmla="*/ 41 w 148"/>
                <a:gd name="T17" fmla="*/ 83 h 244"/>
                <a:gd name="T18" fmla="*/ 53 w 148"/>
                <a:gd name="T19" fmla="*/ 71 h 244"/>
                <a:gd name="T20" fmla="*/ 47 w 148"/>
                <a:gd name="T21" fmla="*/ 29 h 244"/>
                <a:gd name="T22" fmla="*/ 59 w 148"/>
                <a:gd name="T23" fmla="*/ 20 h 244"/>
                <a:gd name="T24" fmla="*/ 47 w 148"/>
                <a:gd name="T25" fmla="*/ 8 h 244"/>
                <a:gd name="T26" fmla="*/ 41 w 148"/>
                <a:gd name="T27" fmla="*/ 0 h 244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148" h="244">
                  <a:moveTo>
                    <a:pt x="96" y="0"/>
                  </a:moveTo>
                  <a:cubicBezTo>
                    <a:pt x="86" y="29"/>
                    <a:pt x="70" y="55"/>
                    <a:pt x="60" y="84"/>
                  </a:cubicBezTo>
                  <a:cubicBezTo>
                    <a:pt x="57" y="92"/>
                    <a:pt x="43" y="87"/>
                    <a:pt x="36" y="92"/>
                  </a:cubicBezTo>
                  <a:cubicBezTo>
                    <a:pt x="28" y="97"/>
                    <a:pt x="12" y="108"/>
                    <a:pt x="12" y="108"/>
                  </a:cubicBezTo>
                  <a:cubicBezTo>
                    <a:pt x="0" y="144"/>
                    <a:pt x="30" y="158"/>
                    <a:pt x="40" y="188"/>
                  </a:cubicBezTo>
                  <a:cubicBezTo>
                    <a:pt x="44" y="200"/>
                    <a:pt x="45" y="213"/>
                    <a:pt x="52" y="224"/>
                  </a:cubicBezTo>
                  <a:cubicBezTo>
                    <a:pt x="55" y="228"/>
                    <a:pt x="56" y="233"/>
                    <a:pt x="60" y="236"/>
                  </a:cubicBezTo>
                  <a:cubicBezTo>
                    <a:pt x="67" y="240"/>
                    <a:pt x="84" y="244"/>
                    <a:pt x="84" y="244"/>
                  </a:cubicBezTo>
                  <a:cubicBezTo>
                    <a:pt x="111" y="235"/>
                    <a:pt x="103" y="218"/>
                    <a:pt x="96" y="196"/>
                  </a:cubicBezTo>
                  <a:cubicBezTo>
                    <a:pt x="100" y="183"/>
                    <a:pt x="124" y="168"/>
                    <a:pt x="124" y="168"/>
                  </a:cubicBezTo>
                  <a:cubicBezTo>
                    <a:pt x="148" y="132"/>
                    <a:pt x="123" y="101"/>
                    <a:pt x="112" y="68"/>
                  </a:cubicBezTo>
                  <a:cubicBezTo>
                    <a:pt x="140" y="59"/>
                    <a:pt x="133" y="68"/>
                    <a:pt x="140" y="48"/>
                  </a:cubicBezTo>
                  <a:cubicBezTo>
                    <a:pt x="136" y="35"/>
                    <a:pt x="112" y="20"/>
                    <a:pt x="112" y="20"/>
                  </a:cubicBezTo>
                  <a:cubicBezTo>
                    <a:pt x="102" y="5"/>
                    <a:pt x="107" y="11"/>
                    <a:pt x="9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9" name="Freeform 59"/>
            <p:cNvSpPr/>
            <p:nvPr>
              <p:custDataLst>
                <p:tags r:id="rId46"/>
              </p:custDataLst>
            </p:nvPr>
          </p:nvSpPr>
          <p:spPr bwMode="invGray">
            <a:xfrm>
              <a:off x="3894" y="3043"/>
              <a:ext cx="72" cy="137"/>
            </a:xfrm>
            <a:custGeom>
              <a:gdLst>
                <a:gd name="T0" fmla="*/ 20 w 96"/>
                <a:gd name="T1" fmla="*/ 1 h 183"/>
                <a:gd name="T2" fmla="*/ 22 w 96"/>
                <a:gd name="T3" fmla="*/ 14 h 183"/>
                <a:gd name="T4" fmla="*/ 26 w 96"/>
                <a:gd name="T5" fmla="*/ 25 h 183"/>
                <a:gd name="T6" fmla="*/ 26 w 96"/>
                <a:gd name="T7" fmla="*/ 39 h 183"/>
                <a:gd name="T8" fmla="*/ 29 w 96"/>
                <a:gd name="T9" fmla="*/ 44 h 183"/>
                <a:gd name="T10" fmla="*/ 30 w 96"/>
                <a:gd name="T11" fmla="*/ 52 h 183"/>
                <a:gd name="T12" fmla="*/ 24 w 96"/>
                <a:gd name="T13" fmla="*/ 39 h 183"/>
                <a:gd name="T14" fmla="*/ 15 w 96"/>
                <a:gd name="T15" fmla="*/ 32 h 183"/>
                <a:gd name="T16" fmla="*/ 2 w 96"/>
                <a:gd name="T17" fmla="*/ 34 h 183"/>
                <a:gd name="T18" fmla="*/ 4 w 96"/>
                <a:gd name="T19" fmla="*/ 43 h 183"/>
                <a:gd name="T20" fmla="*/ 17 w 96"/>
                <a:gd name="T21" fmla="*/ 48 h 183"/>
                <a:gd name="T22" fmla="*/ 24 w 96"/>
                <a:gd name="T23" fmla="*/ 57 h 183"/>
                <a:gd name="T24" fmla="*/ 30 w 96"/>
                <a:gd name="T25" fmla="*/ 57 h 183"/>
                <a:gd name="T26" fmla="*/ 33 w 96"/>
                <a:gd name="T27" fmla="*/ 63 h 183"/>
                <a:gd name="T28" fmla="*/ 41 w 96"/>
                <a:gd name="T29" fmla="*/ 75 h 183"/>
                <a:gd name="T30" fmla="*/ 35 w 96"/>
                <a:gd name="T31" fmla="*/ 52 h 183"/>
                <a:gd name="T32" fmla="*/ 34 w 96"/>
                <a:gd name="T33" fmla="*/ 39 h 183"/>
                <a:gd name="T34" fmla="*/ 30 w 96"/>
                <a:gd name="T35" fmla="*/ 26 h 183"/>
                <a:gd name="T36" fmla="*/ 26 w 96"/>
                <a:gd name="T37" fmla="*/ 17 h 183"/>
                <a:gd name="T38" fmla="*/ 24 w 96"/>
                <a:gd name="T39" fmla="*/ 8 h 183"/>
                <a:gd name="T40" fmla="*/ 20 w 96"/>
                <a:gd name="T41" fmla="*/ 1 h 183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</a:gdLst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0" t="0" r="r" b="b"/>
              <a:pathLst>
                <a:path w="96" h="183">
                  <a:moveTo>
                    <a:pt x="48" y="2"/>
                  </a:moveTo>
                  <a:cubicBezTo>
                    <a:pt x="47" y="4"/>
                    <a:pt x="49" y="25"/>
                    <a:pt x="51" y="35"/>
                  </a:cubicBezTo>
                  <a:cubicBezTo>
                    <a:pt x="53" y="45"/>
                    <a:pt x="58" y="53"/>
                    <a:pt x="60" y="62"/>
                  </a:cubicBezTo>
                  <a:cubicBezTo>
                    <a:pt x="62" y="71"/>
                    <a:pt x="61" y="85"/>
                    <a:pt x="62" y="92"/>
                  </a:cubicBezTo>
                  <a:cubicBezTo>
                    <a:pt x="63" y="99"/>
                    <a:pt x="67" y="99"/>
                    <a:pt x="68" y="105"/>
                  </a:cubicBezTo>
                  <a:cubicBezTo>
                    <a:pt x="69" y="111"/>
                    <a:pt x="73" y="128"/>
                    <a:pt x="71" y="126"/>
                  </a:cubicBezTo>
                  <a:cubicBezTo>
                    <a:pt x="69" y="124"/>
                    <a:pt x="63" y="101"/>
                    <a:pt x="57" y="93"/>
                  </a:cubicBezTo>
                  <a:cubicBezTo>
                    <a:pt x="51" y="85"/>
                    <a:pt x="44" y="80"/>
                    <a:pt x="35" y="78"/>
                  </a:cubicBezTo>
                  <a:cubicBezTo>
                    <a:pt x="26" y="76"/>
                    <a:pt x="10" y="79"/>
                    <a:pt x="5" y="83"/>
                  </a:cubicBezTo>
                  <a:cubicBezTo>
                    <a:pt x="0" y="87"/>
                    <a:pt x="2" y="97"/>
                    <a:pt x="8" y="102"/>
                  </a:cubicBezTo>
                  <a:cubicBezTo>
                    <a:pt x="14" y="107"/>
                    <a:pt x="33" y="109"/>
                    <a:pt x="41" y="114"/>
                  </a:cubicBezTo>
                  <a:cubicBezTo>
                    <a:pt x="49" y="119"/>
                    <a:pt x="52" y="132"/>
                    <a:pt x="57" y="135"/>
                  </a:cubicBezTo>
                  <a:cubicBezTo>
                    <a:pt x="62" y="138"/>
                    <a:pt x="68" y="133"/>
                    <a:pt x="71" y="135"/>
                  </a:cubicBezTo>
                  <a:cubicBezTo>
                    <a:pt x="74" y="137"/>
                    <a:pt x="74" y="143"/>
                    <a:pt x="78" y="150"/>
                  </a:cubicBezTo>
                  <a:cubicBezTo>
                    <a:pt x="82" y="157"/>
                    <a:pt x="96" y="183"/>
                    <a:pt x="96" y="179"/>
                  </a:cubicBezTo>
                  <a:cubicBezTo>
                    <a:pt x="96" y="175"/>
                    <a:pt x="84" y="140"/>
                    <a:pt x="81" y="126"/>
                  </a:cubicBezTo>
                  <a:cubicBezTo>
                    <a:pt x="78" y="112"/>
                    <a:pt x="82" y="104"/>
                    <a:pt x="80" y="93"/>
                  </a:cubicBezTo>
                  <a:cubicBezTo>
                    <a:pt x="78" y="82"/>
                    <a:pt x="74" y="72"/>
                    <a:pt x="71" y="63"/>
                  </a:cubicBezTo>
                  <a:cubicBezTo>
                    <a:pt x="68" y="54"/>
                    <a:pt x="65" y="48"/>
                    <a:pt x="63" y="41"/>
                  </a:cubicBezTo>
                  <a:cubicBezTo>
                    <a:pt x="61" y="34"/>
                    <a:pt x="59" y="26"/>
                    <a:pt x="57" y="20"/>
                  </a:cubicBezTo>
                  <a:cubicBezTo>
                    <a:pt x="55" y="14"/>
                    <a:pt x="49" y="0"/>
                    <a:pt x="48" y="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0" name="Freeform 60"/>
            <p:cNvSpPr/>
            <p:nvPr>
              <p:custDataLst>
                <p:tags r:id="rId47"/>
              </p:custDataLst>
            </p:nvPr>
          </p:nvSpPr>
          <p:spPr bwMode="invGray">
            <a:xfrm>
              <a:off x="3943" y="3153"/>
              <a:ext cx="40" cy="131"/>
            </a:xfrm>
            <a:custGeom>
              <a:gdLst>
                <a:gd name="T0" fmla="*/ 2 w 54"/>
                <a:gd name="T1" fmla="*/ 0 h 175"/>
                <a:gd name="T2" fmla="*/ 0 w 54"/>
                <a:gd name="T3" fmla="*/ 10 h 175"/>
                <a:gd name="T4" fmla="*/ 4 w 54"/>
                <a:gd name="T5" fmla="*/ 22 h 175"/>
                <a:gd name="T6" fmla="*/ 7 w 54"/>
                <a:gd name="T7" fmla="*/ 39 h 175"/>
                <a:gd name="T8" fmla="*/ 14 w 54"/>
                <a:gd name="T9" fmla="*/ 55 h 175"/>
                <a:gd name="T10" fmla="*/ 22 w 54"/>
                <a:gd name="T11" fmla="*/ 73 h 175"/>
                <a:gd name="T12" fmla="*/ 16 w 54"/>
                <a:gd name="T13" fmla="*/ 48 h 175"/>
                <a:gd name="T14" fmla="*/ 14 w 54"/>
                <a:gd name="T15" fmla="*/ 39 h 175"/>
                <a:gd name="T16" fmla="*/ 12 w 54"/>
                <a:gd name="T17" fmla="*/ 25 h 175"/>
                <a:gd name="T18" fmla="*/ 10 w 54"/>
                <a:gd name="T19" fmla="*/ 19 h 175"/>
                <a:gd name="T20" fmla="*/ 7 w 54"/>
                <a:gd name="T21" fmla="*/ 16 h 175"/>
                <a:gd name="T22" fmla="*/ 2 w 54"/>
                <a:gd name="T23" fmla="*/ 0 h 17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54" h="175">
                  <a:moveTo>
                    <a:pt x="6" y="0"/>
                  </a:moveTo>
                  <a:lnTo>
                    <a:pt x="0" y="25"/>
                  </a:lnTo>
                  <a:cubicBezTo>
                    <a:pt x="3" y="48"/>
                    <a:pt x="3" y="40"/>
                    <a:pt x="9" y="54"/>
                  </a:cubicBezTo>
                  <a:cubicBezTo>
                    <a:pt x="10" y="66"/>
                    <a:pt x="12" y="83"/>
                    <a:pt x="18" y="94"/>
                  </a:cubicBezTo>
                  <a:cubicBezTo>
                    <a:pt x="21" y="109"/>
                    <a:pt x="25" y="117"/>
                    <a:pt x="34" y="129"/>
                  </a:cubicBezTo>
                  <a:cubicBezTo>
                    <a:pt x="35" y="143"/>
                    <a:pt x="35" y="171"/>
                    <a:pt x="54" y="175"/>
                  </a:cubicBezTo>
                  <a:cubicBezTo>
                    <a:pt x="52" y="133"/>
                    <a:pt x="53" y="141"/>
                    <a:pt x="40" y="115"/>
                  </a:cubicBezTo>
                  <a:cubicBezTo>
                    <a:pt x="39" y="108"/>
                    <a:pt x="37" y="100"/>
                    <a:pt x="34" y="93"/>
                  </a:cubicBezTo>
                  <a:cubicBezTo>
                    <a:pt x="33" y="82"/>
                    <a:pt x="30" y="72"/>
                    <a:pt x="28" y="61"/>
                  </a:cubicBezTo>
                  <a:cubicBezTo>
                    <a:pt x="28" y="58"/>
                    <a:pt x="28" y="50"/>
                    <a:pt x="25" y="46"/>
                  </a:cubicBezTo>
                  <a:cubicBezTo>
                    <a:pt x="22" y="43"/>
                    <a:pt x="16" y="37"/>
                    <a:pt x="16" y="37"/>
                  </a:cubicBezTo>
                  <a:cubicBezTo>
                    <a:pt x="14" y="25"/>
                    <a:pt x="13" y="9"/>
                    <a:pt x="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1" name="Freeform 61"/>
            <p:cNvSpPr/>
            <p:nvPr>
              <p:custDataLst>
                <p:tags r:id="rId48"/>
              </p:custDataLst>
            </p:nvPr>
          </p:nvSpPr>
          <p:spPr bwMode="invGray">
            <a:xfrm>
              <a:off x="3988" y="3290"/>
              <a:ext cx="65" cy="54"/>
            </a:xfrm>
            <a:custGeom>
              <a:gdLst>
                <a:gd name="T0" fmla="*/ 2 w 86"/>
                <a:gd name="T1" fmla="*/ 0 h 73"/>
                <a:gd name="T2" fmla="*/ 4 w 86"/>
                <a:gd name="T3" fmla="*/ 13 h 73"/>
                <a:gd name="T4" fmla="*/ 10 w 86"/>
                <a:gd name="T5" fmla="*/ 18 h 73"/>
                <a:gd name="T6" fmla="*/ 20 w 86"/>
                <a:gd name="T7" fmla="*/ 20 h 73"/>
                <a:gd name="T8" fmla="*/ 27 w 86"/>
                <a:gd name="T9" fmla="*/ 23 h 73"/>
                <a:gd name="T10" fmla="*/ 32 w 86"/>
                <a:gd name="T11" fmla="*/ 27 h 73"/>
                <a:gd name="T12" fmla="*/ 37 w 86"/>
                <a:gd name="T13" fmla="*/ 28 h 73"/>
                <a:gd name="T14" fmla="*/ 31 w 86"/>
                <a:gd name="T15" fmla="*/ 16 h 73"/>
                <a:gd name="T16" fmla="*/ 27 w 86"/>
                <a:gd name="T17" fmla="*/ 9 h 73"/>
                <a:gd name="T18" fmla="*/ 15 w 86"/>
                <a:gd name="T19" fmla="*/ 10 h 73"/>
                <a:gd name="T20" fmla="*/ 11 w 86"/>
                <a:gd name="T21" fmla="*/ 7 h 73"/>
                <a:gd name="T22" fmla="*/ 3 w 86"/>
                <a:gd name="T23" fmla="*/ 0 h 73"/>
                <a:gd name="T24" fmla="*/ 2 w 86"/>
                <a:gd name="T25" fmla="*/ 0 h 73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86" h="73">
                  <a:moveTo>
                    <a:pt x="2" y="0"/>
                  </a:moveTo>
                  <a:cubicBezTo>
                    <a:pt x="3" y="17"/>
                    <a:pt x="0" y="23"/>
                    <a:pt x="8" y="34"/>
                  </a:cubicBezTo>
                  <a:cubicBezTo>
                    <a:pt x="10" y="43"/>
                    <a:pt x="14" y="42"/>
                    <a:pt x="23" y="43"/>
                  </a:cubicBezTo>
                  <a:cubicBezTo>
                    <a:pt x="30" y="47"/>
                    <a:pt x="40" y="48"/>
                    <a:pt x="48" y="49"/>
                  </a:cubicBezTo>
                  <a:cubicBezTo>
                    <a:pt x="53" y="51"/>
                    <a:pt x="57" y="54"/>
                    <a:pt x="62" y="57"/>
                  </a:cubicBezTo>
                  <a:cubicBezTo>
                    <a:pt x="66" y="62"/>
                    <a:pt x="68" y="64"/>
                    <a:pt x="74" y="66"/>
                  </a:cubicBezTo>
                  <a:cubicBezTo>
                    <a:pt x="78" y="72"/>
                    <a:pt x="79" y="73"/>
                    <a:pt x="86" y="69"/>
                  </a:cubicBezTo>
                  <a:cubicBezTo>
                    <a:pt x="83" y="53"/>
                    <a:pt x="80" y="52"/>
                    <a:pt x="72" y="39"/>
                  </a:cubicBezTo>
                  <a:cubicBezTo>
                    <a:pt x="68" y="34"/>
                    <a:pt x="63" y="22"/>
                    <a:pt x="63" y="22"/>
                  </a:cubicBezTo>
                  <a:cubicBezTo>
                    <a:pt x="52" y="26"/>
                    <a:pt x="48" y="26"/>
                    <a:pt x="36" y="24"/>
                  </a:cubicBezTo>
                  <a:cubicBezTo>
                    <a:pt x="24" y="15"/>
                    <a:pt x="43" y="29"/>
                    <a:pt x="24" y="19"/>
                  </a:cubicBezTo>
                  <a:cubicBezTo>
                    <a:pt x="15" y="15"/>
                    <a:pt x="16" y="2"/>
                    <a:pt x="6" y="0"/>
                  </a:cubicBezTo>
                  <a:cubicBezTo>
                    <a:pt x="1" y="4"/>
                    <a:pt x="2" y="5"/>
                    <a:pt x="2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2" name="Freeform 62"/>
            <p:cNvSpPr/>
            <p:nvPr>
              <p:custDataLst>
                <p:tags r:id="rId49"/>
              </p:custDataLst>
            </p:nvPr>
          </p:nvSpPr>
          <p:spPr bwMode="invGray">
            <a:xfrm>
              <a:off x="4092" y="3195"/>
              <a:ext cx="83" cy="117"/>
            </a:xfrm>
            <a:custGeom>
              <a:gdLst>
                <a:gd name="T0" fmla="*/ 41 w 111"/>
                <a:gd name="T1" fmla="*/ 0 h 156"/>
                <a:gd name="T2" fmla="*/ 31 w 111"/>
                <a:gd name="T3" fmla="*/ 5 h 156"/>
                <a:gd name="T4" fmla="*/ 10 w 111"/>
                <a:gd name="T5" fmla="*/ 6 h 156"/>
                <a:gd name="T6" fmla="*/ 5 w 111"/>
                <a:gd name="T7" fmla="*/ 14 h 156"/>
                <a:gd name="T8" fmla="*/ 4 w 111"/>
                <a:gd name="T9" fmla="*/ 26 h 156"/>
                <a:gd name="T10" fmla="*/ 5 w 111"/>
                <a:gd name="T11" fmla="*/ 32 h 156"/>
                <a:gd name="T12" fmla="*/ 1 w 111"/>
                <a:gd name="T13" fmla="*/ 38 h 156"/>
                <a:gd name="T14" fmla="*/ 5 w 111"/>
                <a:gd name="T15" fmla="*/ 47 h 156"/>
                <a:gd name="T16" fmla="*/ 10 w 111"/>
                <a:gd name="T17" fmla="*/ 53 h 156"/>
                <a:gd name="T18" fmla="*/ 6 w 111"/>
                <a:gd name="T19" fmla="*/ 61 h 156"/>
                <a:gd name="T20" fmla="*/ 10 w 111"/>
                <a:gd name="T21" fmla="*/ 66 h 156"/>
                <a:gd name="T22" fmla="*/ 17 w 111"/>
                <a:gd name="T23" fmla="*/ 61 h 156"/>
                <a:gd name="T24" fmla="*/ 21 w 111"/>
                <a:gd name="T25" fmla="*/ 40 h 156"/>
                <a:gd name="T26" fmla="*/ 23 w 111"/>
                <a:gd name="T27" fmla="*/ 53 h 156"/>
                <a:gd name="T28" fmla="*/ 28 w 111"/>
                <a:gd name="T29" fmla="*/ 62 h 156"/>
                <a:gd name="T30" fmla="*/ 25 w 111"/>
                <a:gd name="T31" fmla="*/ 47 h 156"/>
                <a:gd name="T32" fmla="*/ 30 w 111"/>
                <a:gd name="T33" fmla="*/ 31 h 156"/>
                <a:gd name="T34" fmla="*/ 29 w 111"/>
                <a:gd name="T35" fmla="*/ 22 h 156"/>
                <a:gd name="T36" fmla="*/ 22 w 111"/>
                <a:gd name="T37" fmla="*/ 26 h 156"/>
                <a:gd name="T38" fmla="*/ 14 w 111"/>
                <a:gd name="T39" fmla="*/ 23 h 156"/>
                <a:gd name="T40" fmla="*/ 17 w 111"/>
                <a:gd name="T41" fmla="*/ 15 h 156"/>
                <a:gd name="T42" fmla="*/ 25 w 111"/>
                <a:gd name="T43" fmla="*/ 15 h 156"/>
                <a:gd name="T44" fmla="*/ 32 w 111"/>
                <a:gd name="T45" fmla="*/ 17 h 156"/>
                <a:gd name="T46" fmla="*/ 41 w 111"/>
                <a:gd name="T47" fmla="*/ 13 h 156"/>
                <a:gd name="T48" fmla="*/ 46 w 111"/>
                <a:gd name="T49" fmla="*/ 6 h 156"/>
                <a:gd name="T50" fmla="*/ 41 w 111"/>
                <a:gd name="T51" fmla="*/ 0 h 15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110" h="156">
                  <a:moveTo>
                    <a:pt x="98" y="0"/>
                  </a:moveTo>
                  <a:cubicBezTo>
                    <a:pt x="75" y="2"/>
                    <a:pt x="87" y="8"/>
                    <a:pt x="75" y="10"/>
                  </a:cubicBezTo>
                  <a:cubicBezTo>
                    <a:pt x="72" y="10"/>
                    <a:pt x="25" y="3"/>
                    <a:pt x="23" y="15"/>
                  </a:cubicBezTo>
                  <a:cubicBezTo>
                    <a:pt x="25" y="26"/>
                    <a:pt x="23" y="27"/>
                    <a:pt x="14" y="33"/>
                  </a:cubicBezTo>
                  <a:cubicBezTo>
                    <a:pt x="15" y="43"/>
                    <a:pt x="20" y="54"/>
                    <a:pt x="11" y="61"/>
                  </a:cubicBezTo>
                  <a:cubicBezTo>
                    <a:pt x="8" y="68"/>
                    <a:pt x="10" y="69"/>
                    <a:pt x="14" y="75"/>
                  </a:cubicBezTo>
                  <a:cubicBezTo>
                    <a:pt x="16" y="84"/>
                    <a:pt x="12" y="86"/>
                    <a:pt x="3" y="88"/>
                  </a:cubicBezTo>
                  <a:cubicBezTo>
                    <a:pt x="1" y="99"/>
                    <a:pt x="0" y="106"/>
                    <a:pt x="14" y="109"/>
                  </a:cubicBezTo>
                  <a:cubicBezTo>
                    <a:pt x="21" y="112"/>
                    <a:pt x="20" y="118"/>
                    <a:pt x="23" y="124"/>
                  </a:cubicBezTo>
                  <a:cubicBezTo>
                    <a:pt x="25" y="133"/>
                    <a:pt x="23" y="139"/>
                    <a:pt x="15" y="144"/>
                  </a:cubicBezTo>
                  <a:cubicBezTo>
                    <a:pt x="17" y="150"/>
                    <a:pt x="18" y="153"/>
                    <a:pt x="24" y="156"/>
                  </a:cubicBezTo>
                  <a:cubicBezTo>
                    <a:pt x="31" y="154"/>
                    <a:pt x="36" y="148"/>
                    <a:pt x="42" y="144"/>
                  </a:cubicBezTo>
                  <a:cubicBezTo>
                    <a:pt x="41" y="128"/>
                    <a:pt x="33" y="103"/>
                    <a:pt x="50" y="93"/>
                  </a:cubicBezTo>
                  <a:cubicBezTo>
                    <a:pt x="52" y="105"/>
                    <a:pt x="46" y="116"/>
                    <a:pt x="56" y="126"/>
                  </a:cubicBezTo>
                  <a:cubicBezTo>
                    <a:pt x="57" y="134"/>
                    <a:pt x="58" y="141"/>
                    <a:pt x="65" y="145"/>
                  </a:cubicBezTo>
                  <a:cubicBezTo>
                    <a:pt x="70" y="134"/>
                    <a:pt x="64" y="123"/>
                    <a:pt x="62" y="112"/>
                  </a:cubicBezTo>
                  <a:cubicBezTo>
                    <a:pt x="65" y="97"/>
                    <a:pt x="55" y="81"/>
                    <a:pt x="72" y="73"/>
                  </a:cubicBezTo>
                  <a:cubicBezTo>
                    <a:pt x="79" y="64"/>
                    <a:pt x="75" y="59"/>
                    <a:pt x="69" y="51"/>
                  </a:cubicBezTo>
                  <a:cubicBezTo>
                    <a:pt x="61" y="52"/>
                    <a:pt x="61" y="56"/>
                    <a:pt x="54" y="60"/>
                  </a:cubicBezTo>
                  <a:cubicBezTo>
                    <a:pt x="37" y="57"/>
                    <a:pt x="43" y="60"/>
                    <a:pt x="35" y="54"/>
                  </a:cubicBezTo>
                  <a:cubicBezTo>
                    <a:pt x="31" y="45"/>
                    <a:pt x="28" y="39"/>
                    <a:pt x="41" y="36"/>
                  </a:cubicBezTo>
                  <a:cubicBezTo>
                    <a:pt x="49" y="32"/>
                    <a:pt x="53" y="33"/>
                    <a:pt x="62" y="34"/>
                  </a:cubicBezTo>
                  <a:cubicBezTo>
                    <a:pt x="67" y="36"/>
                    <a:pt x="73" y="36"/>
                    <a:pt x="78" y="39"/>
                  </a:cubicBezTo>
                  <a:cubicBezTo>
                    <a:pt x="85" y="36"/>
                    <a:pt x="90" y="31"/>
                    <a:pt x="98" y="30"/>
                  </a:cubicBezTo>
                  <a:cubicBezTo>
                    <a:pt x="104" y="26"/>
                    <a:pt x="107" y="19"/>
                    <a:pt x="111" y="13"/>
                  </a:cubicBezTo>
                  <a:cubicBezTo>
                    <a:pt x="107" y="8"/>
                    <a:pt x="102" y="4"/>
                    <a:pt x="9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3" name="Freeform 63"/>
            <p:cNvSpPr/>
            <p:nvPr>
              <p:custDataLst>
                <p:tags r:id="rId50"/>
              </p:custDataLst>
            </p:nvPr>
          </p:nvSpPr>
          <p:spPr bwMode="invGray">
            <a:xfrm>
              <a:off x="4064" y="2777"/>
              <a:ext cx="22" cy="71"/>
            </a:xfrm>
            <a:custGeom>
              <a:gdLst>
                <a:gd name="T0" fmla="*/ 5 w 30"/>
                <a:gd name="T1" fmla="*/ 0 h 94"/>
                <a:gd name="T2" fmla="*/ 0 w 30"/>
                <a:gd name="T3" fmla="*/ 7 h 94"/>
                <a:gd name="T4" fmla="*/ 2 w 30"/>
                <a:gd name="T5" fmla="*/ 16 h 94"/>
                <a:gd name="T6" fmla="*/ 1 w 30"/>
                <a:gd name="T7" fmla="*/ 26 h 94"/>
                <a:gd name="T8" fmla="*/ 7 w 30"/>
                <a:gd name="T9" fmla="*/ 41 h 94"/>
                <a:gd name="T10" fmla="*/ 12 w 30"/>
                <a:gd name="T11" fmla="*/ 36 h 94"/>
                <a:gd name="T12" fmla="*/ 9 w 30"/>
                <a:gd name="T13" fmla="*/ 26 h 94"/>
                <a:gd name="T14" fmla="*/ 5 w 30"/>
                <a:gd name="T15" fmla="*/ 0 h 9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0" h="94">
                  <a:moveTo>
                    <a:pt x="12" y="0"/>
                  </a:moveTo>
                  <a:cubicBezTo>
                    <a:pt x="9" y="6"/>
                    <a:pt x="4" y="11"/>
                    <a:pt x="0" y="16"/>
                  </a:cubicBezTo>
                  <a:cubicBezTo>
                    <a:pt x="1" y="23"/>
                    <a:pt x="3" y="30"/>
                    <a:pt x="6" y="37"/>
                  </a:cubicBezTo>
                  <a:cubicBezTo>
                    <a:pt x="3" y="45"/>
                    <a:pt x="4" y="53"/>
                    <a:pt x="1" y="61"/>
                  </a:cubicBezTo>
                  <a:cubicBezTo>
                    <a:pt x="3" y="81"/>
                    <a:pt x="2" y="83"/>
                    <a:pt x="16" y="94"/>
                  </a:cubicBezTo>
                  <a:cubicBezTo>
                    <a:pt x="24" y="92"/>
                    <a:pt x="27" y="90"/>
                    <a:pt x="30" y="82"/>
                  </a:cubicBezTo>
                  <a:cubicBezTo>
                    <a:pt x="28" y="73"/>
                    <a:pt x="26" y="69"/>
                    <a:pt x="22" y="61"/>
                  </a:cubicBezTo>
                  <a:cubicBezTo>
                    <a:pt x="19" y="40"/>
                    <a:pt x="18" y="20"/>
                    <a:pt x="12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4" name="Freeform 64"/>
            <p:cNvSpPr/>
            <p:nvPr>
              <p:custDataLst>
                <p:tags r:id="rId51"/>
              </p:custDataLst>
            </p:nvPr>
          </p:nvSpPr>
          <p:spPr bwMode="invGray">
            <a:xfrm>
              <a:off x="4078" y="2896"/>
              <a:ext cx="61" cy="118"/>
            </a:xfrm>
            <a:custGeom>
              <a:gdLst>
                <a:gd name="T0" fmla="*/ 5 w 81"/>
                <a:gd name="T1" fmla="*/ 1 h 158"/>
                <a:gd name="T2" fmla="*/ 0 w 81"/>
                <a:gd name="T3" fmla="*/ 8 h 158"/>
                <a:gd name="T4" fmla="*/ 4 w 81"/>
                <a:gd name="T5" fmla="*/ 21 h 158"/>
                <a:gd name="T6" fmla="*/ 3 w 81"/>
                <a:gd name="T7" fmla="*/ 45 h 158"/>
                <a:gd name="T8" fmla="*/ 8 w 81"/>
                <a:gd name="T9" fmla="*/ 43 h 158"/>
                <a:gd name="T10" fmla="*/ 8 w 81"/>
                <a:gd name="T11" fmla="*/ 48 h 158"/>
                <a:gd name="T12" fmla="*/ 13 w 81"/>
                <a:gd name="T13" fmla="*/ 51 h 158"/>
                <a:gd name="T14" fmla="*/ 17 w 81"/>
                <a:gd name="T15" fmla="*/ 58 h 158"/>
                <a:gd name="T16" fmla="*/ 20 w 81"/>
                <a:gd name="T17" fmla="*/ 54 h 158"/>
                <a:gd name="T18" fmla="*/ 28 w 81"/>
                <a:gd name="T19" fmla="*/ 56 h 158"/>
                <a:gd name="T20" fmla="*/ 26 w 81"/>
                <a:gd name="T21" fmla="*/ 45 h 158"/>
                <a:gd name="T22" fmla="*/ 20 w 81"/>
                <a:gd name="T23" fmla="*/ 43 h 158"/>
                <a:gd name="T24" fmla="*/ 17 w 81"/>
                <a:gd name="T25" fmla="*/ 38 h 158"/>
                <a:gd name="T26" fmla="*/ 14 w 81"/>
                <a:gd name="T27" fmla="*/ 31 h 158"/>
                <a:gd name="T28" fmla="*/ 17 w 81"/>
                <a:gd name="T29" fmla="*/ 22 h 158"/>
                <a:gd name="T30" fmla="*/ 15 w 81"/>
                <a:gd name="T31" fmla="*/ 14 h 158"/>
                <a:gd name="T32" fmla="*/ 18 w 81"/>
                <a:gd name="T33" fmla="*/ 8 h 158"/>
                <a:gd name="T34" fmla="*/ 13 w 81"/>
                <a:gd name="T35" fmla="*/ 1 h 158"/>
                <a:gd name="T36" fmla="*/ 8 w 81"/>
                <a:gd name="T37" fmla="*/ 3 h 158"/>
                <a:gd name="T38" fmla="*/ 5 w 81"/>
                <a:gd name="T39" fmla="*/ 1 h 15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81" h="158">
                  <a:moveTo>
                    <a:pt x="12" y="2"/>
                  </a:moveTo>
                  <a:cubicBezTo>
                    <a:pt x="8" y="8"/>
                    <a:pt x="3" y="13"/>
                    <a:pt x="0" y="20"/>
                  </a:cubicBezTo>
                  <a:cubicBezTo>
                    <a:pt x="5" y="31"/>
                    <a:pt x="6" y="35"/>
                    <a:pt x="8" y="49"/>
                  </a:cubicBezTo>
                  <a:cubicBezTo>
                    <a:pt x="7" y="69"/>
                    <a:pt x="4" y="87"/>
                    <a:pt x="6" y="107"/>
                  </a:cubicBezTo>
                  <a:cubicBezTo>
                    <a:pt x="8" y="106"/>
                    <a:pt x="14" y="101"/>
                    <a:pt x="17" y="103"/>
                  </a:cubicBezTo>
                  <a:cubicBezTo>
                    <a:pt x="20" y="105"/>
                    <a:pt x="17" y="112"/>
                    <a:pt x="20" y="115"/>
                  </a:cubicBezTo>
                  <a:cubicBezTo>
                    <a:pt x="22" y="118"/>
                    <a:pt x="29" y="122"/>
                    <a:pt x="29" y="122"/>
                  </a:cubicBezTo>
                  <a:cubicBezTo>
                    <a:pt x="29" y="133"/>
                    <a:pt x="27" y="158"/>
                    <a:pt x="38" y="140"/>
                  </a:cubicBezTo>
                  <a:cubicBezTo>
                    <a:pt x="39" y="133"/>
                    <a:pt x="41" y="131"/>
                    <a:pt x="48" y="128"/>
                  </a:cubicBezTo>
                  <a:cubicBezTo>
                    <a:pt x="55" y="130"/>
                    <a:pt x="59" y="133"/>
                    <a:pt x="65" y="134"/>
                  </a:cubicBezTo>
                  <a:cubicBezTo>
                    <a:pt x="81" y="131"/>
                    <a:pt x="76" y="112"/>
                    <a:pt x="63" y="109"/>
                  </a:cubicBezTo>
                  <a:cubicBezTo>
                    <a:pt x="58" y="107"/>
                    <a:pt x="53" y="106"/>
                    <a:pt x="48" y="104"/>
                  </a:cubicBezTo>
                  <a:cubicBezTo>
                    <a:pt x="45" y="100"/>
                    <a:pt x="42" y="95"/>
                    <a:pt x="39" y="91"/>
                  </a:cubicBezTo>
                  <a:cubicBezTo>
                    <a:pt x="38" y="85"/>
                    <a:pt x="36" y="79"/>
                    <a:pt x="33" y="73"/>
                  </a:cubicBezTo>
                  <a:cubicBezTo>
                    <a:pt x="31" y="64"/>
                    <a:pt x="33" y="58"/>
                    <a:pt x="41" y="53"/>
                  </a:cubicBezTo>
                  <a:cubicBezTo>
                    <a:pt x="48" y="44"/>
                    <a:pt x="47" y="38"/>
                    <a:pt x="35" y="35"/>
                  </a:cubicBezTo>
                  <a:cubicBezTo>
                    <a:pt x="36" y="28"/>
                    <a:pt x="39" y="26"/>
                    <a:pt x="42" y="20"/>
                  </a:cubicBezTo>
                  <a:cubicBezTo>
                    <a:pt x="41" y="13"/>
                    <a:pt x="35" y="8"/>
                    <a:pt x="29" y="4"/>
                  </a:cubicBezTo>
                  <a:cubicBezTo>
                    <a:pt x="25" y="9"/>
                    <a:pt x="23" y="13"/>
                    <a:pt x="18" y="7"/>
                  </a:cubicBezTo>
                  <a:cubicBezTo>
                    <a:pt x="17" y="0"/>
                    <a:pt x="19" y="2"/>
                    <a:pt x="12" y="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5" name="Freeform 65"/>
            <p:cNvSpPr/>
            <p:nvPr>
              <p:custDataLst>
                <p:tags r:id="rId52"/>
              </p:custDataLst>
            </p:nvPr>
          </p:nvSpPr>
          <p:spPr bwMode="invGray">
            <a:xfrm>
              <a:off x="4121" y="3052"/>
              <a:ext cx="64" cy="79"/>
            </a:xfrm>
            <a:custGeom>
              <a:gdLst>
                <a:gd name="T0" fmla="*/ 22 w 85"/>
                <a:gd name="T1" fmla="*/ 0 h 105"/>
                <a:gd name="T2" fmla="*/ 19 w 85"/>
                <a:gd name="T3" fmla="*/ 8 h 105"/>
                <a:gd name="T4" fmla="*/ 14 w 85"/>
                <a:gd name="T5" fmla="*/ 13 h 105"/>
                <a:gd name="T6" fmla="*/ 7 w 85"/>
                <a:gd name="T7" fmla="*/ 15 h 105"/>
                <a:gd name="T8" fmla="*/ 4 w 85"/>
                <a:gd name="T9" fmla="*/ 20 h 105"/>
                <a:gd name="T10" fmla="*/ 2 w 85"/>
                <a:gd name="T11" fmla="*/ 32 h 105"/>
                <a:gd name="T12" fmla="*/ 6 w 85"/>
                <a:gd name="T13" fmla="*/ 30 h 105"/>
                <a:gd name="T14" fmla="*/ 11 w 85"/>
                <a:gd name="T15" fmla="*/ 26 h 105"/>
                <a:gd name="T16" fmla="*/ 15 w 85"/>
                <a:gd name="T17" fmla="*/ 29 h 105"/>
                <a:gd name="T18" fmla="*/ 25 w 85"/>
                <a:gd name="T19" fmla="*/ 42 h 105"/>
                <a:gd name="T20" fmla="*/ 30 w 85"/>
                <a:gd name="T21" fmla="*/ 31 h 105"/>
                <a:gd name="T22" fmla="*/ 36 w 85"/>
                <a:gd name="T23" fmla="*/ 29 h 105"/>
                <a:gd name="T24" fmla="*/ 32 w 85"/>
                <a:gd name="T25" fmla="*/ 17 h 105"/>
                <a:gd name="T26" fmla="*/ 22 w 85"/>
                <a:gd name="T27" fmla="*/ 0 h 105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85" h="105">
                  <a:moveTo>
                    <a:pt x="52" y="0"/>
                  </a:moveTo>
                  <a:cubicBezTo>
                    <a:pt x="50" y="6"/>
                    <a:pt x="47" y="12"/>
                    <a:pt x="44" y="18"/>
                  </a:cubicBezTo>
                  <a:cubicBezTo>
                    <a:pt x="43" y="28"/>
                    <a:pt x="42" y="28"/>
                    <a:pt x="32" y="30"/>
                  </a:cubicBezTo>
                  <a:cubicBezTo>
                    <a:pt x="27" y="33"/>
                    <a:pt x="21" y="33"/>
                    <a:pt x="16" y="35"/>
                  </a:cubicBezTo>
                  <a:cubicBezTo>
                    <a:pt x="13" y="39"/>
                    <a:pt x="11" y="44"/>
                    <a:pt x="8" y="48"/>
                  </a:cubicBezTo>
                  <a:cubicBezTo>
                    <a:pt x="4" y="66"/>
                    <a:pt x="0" y="42"/>
                    <a:pt x="4" y="74"/>
                  </a:cubicBezTo>
                  <a:cubicBezTo>
                    <a:pt x="7" y="73"/>
                    <a:pt x="10" y="73"/>
                    <a:pt x="13" y="71"/>
                  </a:cubicBezTo>
                  <a:cubicBezTo>
                    <a:pt x="19" y="67"/>
                    <a:pt x="17" y="64"/>
                    <a:pt x="25" y="62"/>
                  </a:cubicBezTo>
                  <a:cubicBezTo>
                    <a:pt x="32" y="59"/>
                    <a:pt x="31" y="64"/>
                    <a:pt x="34" y="69"/>
                  </a:cubicBezTo>
                  <a:cubicBezTo>
                    <a:pt x="37" y="82"/>
                    <a:pt x="44" y="96"/>
                    <a:pt x="58" y="99"/>
                  </a:cubicBezTo>
                  <a:cubicBezTo>
                    <a:pt x="70" y="105"/>
                    <a:pt x="60" y="78"/>
                    <a:pt x="71" y="72"/>
                  </a:cubicBezTo>
                  <a:cubicBezTo>
                    <a:pt x="78" y="74"/>
                    <a:pt x="80" y="74"/>
                    <a:pt x="85" y="68"/>
                  </a:cubicBezTo>
                  <a:cubicBezTo>
                    <a:pt x="82" y="56"/>
                    <a:pt x="80" y="49"/>
                    <a:pt x="74" y="39"/>
                  </a:cubicBezTo>
                  <a:cubicBezTo>
                    <a:pt x="73" y="6"/>
                    <a:pt x="80" y="6"/>
                    <a:pt x="52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6" name="Freeform 66"/>
            <p:cNvSpPr/>
            <p:nvPr>
              <p:custDataLst>
                <p:tags r:id="rId53"/>
              </p:custDataLst>
            </p:nvPr>
          </p:nvSpPr>
          <p:spPr bwMode="invGray">
            <a:xfrm>
              <a:off x="4197" y="3193"/>
              <a:ext cx="29" cy="49"/>
            </a:xfrm>
            <a:custGeom>
              <a:gdLst>
                <a:gd name="T0" fmla="*/ 3 w 38"/>
                <a:gd name="T1" fmla="*/ 11 h 66"/>
                <a:gd name="T2" fmla="*/ 11 w 38"/>
                <a:gd name="T3" fmla="*/ 27 h 66"/>
                <a:gd name="T4" fmla="*/ 14 w 38"/>
                <a:gd name="T5" fmla="*/ 22 h 66"/>
                <a:gd name="T6" fmla="*/ 17 w 38"/>
                <a:gd name="T7" fmla="*/ 16 h 66"/>
                <a:gd name="T8" fmla="*/ 14 w 38"/>
                <a:gd name="T9" fmla="*/ 10 h 66"/>
                <a:gd name="T10" fmla="*/ 8 w 38"/>
                <a:gd name="T11" fmla="*/ 5 h 66"/>
                <a:gd name="T12" fmla="*/ 5 w 38"/>
                <a:gd name="T13" fmla="*/ 1 h 66"/>
                <a:gd name="T14" fmla="*/ 2 w 38"/>
                <a:gd name="T15" fmla="*/ 5 h 66"/>
                <a:gd name="T16" fmla="*/ 3 w 38"/>
                <a:gd name="T17" fmla="*/ 11 h 6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38" h="66">
                  <a:moveTo>
                    <a:pt x="6" y="27"/>
                  </a:moveTo>
                  <a:cubicBezTo>
                    <a:pt x="8" y="52"/>
                    <a:pt x="5" y="58"/>
                    <a:pt x="26" y="66"/>
                  </a:cubicBezTo>
                  <a:cubicBezTo>
                    <a:pt x="36" y="63"/>
                    <a:pt x="33" y="61"/>
                    <a:pt x="30" y="52"/>
                  </a:cubicBezTo>
                  <a:cubicBezTo>
                    <a:pt x="28" y="41"/>
                    <a:pt x="34" y="49"/>
                    <a:pt x="38" y="40"/>
                  </a:cubicBezTo>
                  <a:cubicBezTo>
                    <a:pt x="34" y="35"/>
                    <a:pt x="33" y="30"/>
                    <a:pt x="30" y="25"/>
                  </a:cubicBezTo>
                  <a:cubicBezTo>
                    <a:pt x="29" y="14"/>
                    <a:pt x="30" y="0"/>
                    <a:pt x="20" y="13"/>
                  </a:cubicBezTo>
                  <a:cubicBezTo>
                    <a:pt x="14" y="9"/>
                    <a:pt x="12" y="8"/>
                    <a:pt x="11" y="1"/>
                  </a:cubicBezTo>
                  <a:cubicBezTo>
                    <a:pt x="5" y="4"/>
                    <a:pt x="3" y="5"/>
                    <a:pt x="2" y="12"/>
                  </a:cubicBezTo>
                  <a:cubicBezTo>
                    <a:pt x="3" y="25"/>
                    <a:pt x="0" y="21"/>
                    <a:pt x="6" y="2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7" name="Freeform 67"/>
            <p:cNvSpPr/>
            <p:nvPr>
              <p:custDataLst>
                <p:tags r:id="rId54"/>
              </p:custDataLst>
            </p:nvPr>
          </p:nvSpPr>
          <p:spPr bwMode="invGray">
            <a:xfrm>
              <a:off x="4181" y="3275"/>
              <a:ext cx="18" cy="17"/>
            </a:xfrm>
            <a:custGeom>
              <a:gdLst>
                <a:gd name="T0" fmla="*/ 0 w 24"/>
                <a:gd name="T1" fmla="*/ 0 h 23"/>
                <a:gd name="T2" fmla="*/ 3 w 24"/>
                <a:gd name="T3" fmla="*/ 10 h 23"/>
                <a:gd name="T4" fmla="*/ 11 w 24"/>
                <a:gd name="T5" fmla="*/ 4 h 23"/>
                <a:gd name="T6" fmla="*/ 0 w 24"/>
                <a:gd name="T7" fmla="*/ 0 h 2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4" h="23">
                  <a:moveTo>
                    <a:pt x="0" y="0"/>
                  </a:moveTo>
                  <a:cubicBezTo>
                    <a:pt x="1" y="8"/>
                    <a:pt x="3" y="16"/>
                    <a:pt x="6" y="23"/>
                  </a:cubicBezTo>
                  <a:cubicBezTo>
                    <a:pt x="19" y="20"/>
                    <a:pt x="19" y="22"/>
                    <a:pt x="24" y="11"/>
                  </a:cubicBezTo>
                  <a:cubicBezTo>
                    <a:pt x="20" y="0"/>
                    <a:pt x="4" y="8"/>
                    <a:pt x="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8" name="Freeform 68"/>
            <p:cNvSpPr/>
            <p:nvPr>
              <p:custDataLst>
                <p:tags r:id="rId55"/>
              </p:custDataLst>
            </p:nvPr>
          </p:nvSpPr>
          <p:spPr bwMode="invGray">
            <a:xfrm>
              <a:off x="4208" y="3265"/>
              <a:ext cx="45" cy="37"/>
            </a:xfrm>
            <a:custGeom>
              <a:gdLst>
                <a:gd name="T0" fmla="*/ 4 w 60"/>
                <a:gd name="T1" fmla="*/ 0 h 49"/>
                <a:gd name="T2" fmla="*/ 0 w 60"/>
                <a:gd name="T3" fmla="*/ 8 h 49"/>
                <a:gd name="T4" fmla="*/ 12 w 60"/>
                <a:gd name="T5" fmla="*/ 14 h 49"/>
                <a:gd name="T6" fmla="*/ 18 w 60"/>
                <a:gd name="T7" fmla="*/ 20 h 49"/>
                <a:gd name="T8" fmla="*/ 26 w 60"/>
                <a:gd name="T9" fmla="*/ 18 h 49"/>
                <a:gd name="T10" fmla="*/ 21 w 60"/>
                <a:gd name="T11" fmla="*/ 11 h 49"/>
                <a:gd name="T12" fmla="*/ 12 w 60"/>
                <a:gd name="T13" fmla="*/ 2 h 49"/>
                <a:gd name="T14" fmla="*/ 8 w 60"/>
                <a:gd name="T15" fmla="*/ 7 h 49"/>
                <a:gd name="T16" fmla="*/ 4 w 60"/>
                <a:gd name="T17" fmla="*/ 0 h 49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60" h="49">
                  <a:moveTo>
                    <a:pt x="9" y="0"/>
                  </a:moveTo>
                  <a:cubicBezTo>
                    <a:pt x="8" y="7"/>
                    <a:pt x="0" y="18"/>
                    <a:pt x="0" y="18"/>
                  </a:cubicBezTo>
                  <a:cubicBezTo>
                    <a:pt x="2" y="36"/>
                    <a:pt x="9" y="31"/>
                    <a:pt x="28" y="33"/>
                  </a:cubicBezTo>
                  <a:cubicBezTo>
                    <a:pt x="33" y="40"/>
                    <a:pt x="33" y="44"/>
                    <a:pt x="42" y="46"/>
                  </a:cubicBezTo>
                  <a:cubicBezTo>
                    <a:pt x="49" y="49"/>
                    <a:pt x="56" y="49"/>
                    <a:pt x="60" y="42"/>
                  </a:cubicBezTo>
                  <a:cubicBezTo>
                    <a:pt x="58" y="32"/>
                    <a:pt x="59" y="26"/>
                    <a:pt x="49" y="24"/>
                  </a:cubicBezTo>
                  <a:cubicBezTo>
                    <a:pt x="47" y="12"/>
                    <a:pt x="41" y="5"/>
                    <a:pt x="28" y="3"/>
                  </a:cubicBezTo>
                  <a:cubicBezTo>
                    <a:pt x="23" y="10"/>
                    <a:pt x="30" y="23"/>
                    <a:pt x="19" y="16"/>
                  </a:cubicBezTo>
                  <a:cubicBezTo>
                    <a:pt x="17" y="6"/>
                    <a:pt x="20" y="0"/>
                    <a:pt x="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9" name="Freeform 69"/>
            <p:cNvSpPr/>
            <p:nvPr>
              <p:custDataLst>
                <p:tags r:id="rId56"/>
              </p:custDataLst>
            </p:nvPr>
          </p:nvSpPr>
          <p:spPr bwMode="invGray">
            <a:xfrm>
              <a:off x="4277" y="3335"/>
              <a:ext cx="24" cy="33"/>
            </a:xfrm>
            <a:custGeom>
              <a:gdLst>
                <a:gd name="T0" fmla="*/ 12 w 32"/>
                <a:gd name="T1" fmla="*/ 0 h 44"/>
                <a:gd name="T2" fmla="*/ 5 w 32"/>
                <a:gd name="T3" fmla="*/ 5 h 44"/>
                <a:gd name="T4" fmla="*/ 5 w 32"/>
                <a:gd name="T5" fmla="*/ 14 h 44"/>
                <a:gd name="T6" fmla="*/ 11 w 32"/>
                <a:gd name="T7" fmla="*/ 15 h 44"/>
                <a:gd name="T8" fmla="*/ 12 w 32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2" h="44">
                  <a:moveTo>
                    <a:pt x="28" y="0"/>
                  </a:moveTo>
                  <a:cubicBezTo>
                    <a:pt x="32" y="10"/>
                    <a:pt x="18" y="9"/>
                    <a:pt x="10" y="11"/>
                  </a:cubicBezTo>
                  <a:cubicBezTo>
                    <a:pt x="0" y="18"/>
                    <a:pt x="7" y="24"/>
                    <a:pt x="12" y="32"/>
                  </a:cubicBezTo>
                  <a:cubicBezTo>
                    <a:pt x="14" y="44"/>
                    <a:pt x="15" y="41"/>
                    <a:pt x="24" y="36"/>
                  </a:cubicBezTo>
                  <a:cubicBezTo>
                    <a:pt x="32" y="25"/>
                    <a:pt x="29" y="14"/>
                    <a:pt x="2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0" name="Freeform 70"/>
            <p:cNvSpPr/>
            <p:nvPr>
              <p:custDataLst>
                <p:tags r:id="rId57"/>
              </p:custDataLst>
            </p:nvPr>
          </p:nvSpPr>
          <p:spPr bwMode="invGray">
            <a:xfrm>
              <a:off x="4544" y="3293"/>
              <a:ext cx="46" cy="47"/>
            </a:xfrm>
            <a:custGeom>
              <a:gdLst>
                <a:gd name="T0" fmla="*/ 3 w 61"/>
                <a:gd name="T1" fmla="*/ 0 h 63"/>
                <a:gd name="T2" fmla="*/ 0 w 61"/>
                <a:gd name="T3" fmla="*/ 5 h 63"/>
                <a:gd name="T4" fmla="*/ 11 w 61"/>
                <a:gd name="T5" fmla="*/ 14 h 63"/>
                <a:gd name="T6" fmla="*/ 15 w 61"/>
                <a:gd name="T7" fmla="*/ 22 h 63"/>
                <a:gd name="T8" fmla="*/ 20 w 61"/>
                <a:gd name="T9" fmla="*/ 26 h 63"/>
                <a:gd name="T10" fmla="*/ 26 w 61"/>
                <a:gd name="T11" fmla="*/ 23 h 63"/>
                <a:gd name="T12" fmla="*/ 14 w 61"/>
                <a:gd name="T13" fmla="*/ 7 h 63"/>
                <a:gd name="T14" fmla="*/ 3 w 61"/>
                <a:gd name="T15" fmla="*/ 0 h 6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61" h="62">
                  <a:moveTo>
                    <a:pt x="7" y="0"/>
                  </a:moveTo>
                  <a:cubicBezTo>
                    <a:pt x="6" y="6"/>
                    <a:pt x="3" y="9"/>
                    <a:pt x="0" y="14"/>
                  </a:cubicBezTo>
                  <a:cubicBezTo>
                    <a:pt x="7" y="23"/>
                    <a:pt x="13" y="31"/>
                    <a:pt x="24" y="35"/>
                  </a:cubicBezTo>
                  <a:cubicBezTo>
                    <a:pt x="27" y="42"/>
                    <a:pt x="31" y="48"/>
                    <a:pt x="36" y="54"/>
                  </a:cubicBezTo>
                  <a:cubicBezTo>
                    <a:pt x="37" y="61"/>
                    <a:pt x="40" y="59"/>
                    <a:pt x="46" y="63"/>
                  </a:cubicBezTo>
                  <a:cubicBezTo>
                    <a:pt x="54" y="62"/>
                    <a:pt x="56" y="62"/>
                    <a:pt x="61" y="56"/>
                  </a:cubicBezTo>
                  <a:cubicBezTo>
                    <a:pt x="59" y="46"/>
                    <a:pt x="42" y="23"/>
                    <a:pt x="33" y="17"/>
                  </a:cubicBezTo>
                  <a:cubicBezTo>
                    <a:pt x="23" y="10"/>
                    <a:pt x="14" y="9"/>
                    <a:pt x="7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1" name="Freeform 71"/>
            <p:cNvSpPr/>
            <p:nvPr>
              <p:custDataLst>
                <p:tags r:id="rId58"/>
              </p:custDataLst>
            </p:nvPr>
          </p:nvSpPr>
          <p:spPr bwMode="invGray">
            <a:xfrm>
              <a:off x="4147" y="3352"/>
              <a:ext cx="46" cy="50"/>
            </a:xfrm>
            <a:custGeom>
              <a:gdLst>
                <a:gd name="T0" fmla="*/ 12 w 61"/>
                <a:gd name="T1" fmla="*/ 3 h 67"/>
                <a:gd name="T2" fmla="*/ 13 w 61"/>
                <a:gd name="T3" fmla="*/ 14 h 67"/>
                <a:gd name="T4" fmla="*/ 7 w 61"/>
                <a:gd name="T5" fmla="*/ 18 h 67"/>
                <a:gd name="T6" fmla="*/ 10 w 61"/>
                <a:gd name="T7" fmla="*/ 28 h 67"/>
                <a:gd name="T8" fmla="*/ 20 w 61"/>
                <a:gd name="T9" fmla="*/ 24 h 67"/>
                <a:gd name="T10" fmla="*/ 26 w 61"/>
                <a:gd name="T11" fmla="*/ 19 h 67"/>
                <a:gd name="T12" fmla="*/ 22 w 61"/>
                <a:gd name="T13" fmla="*/ 12 h 67"/>
                <a:gd name="T14" fmla="*/ 24 w 61"/>
                <a:gd name="T15" fmla="*/ 5 h 67"/>
                <a:gd name="T16" fmla="*/ 23 w 61"/>
                <a:gd name="T17" fmla="*/ 1 h 67"/>
                <a:gd name="T18" fmla="*/ 20 w 61"/>
                <a:gd name="T19" fmla="*/ 1 h 67"/>
                <a:gd name="T20" fmla="*/ 22 w 61"/>
                <a:gd name="T21" fmla="*/ 2 h 67"/>
                <a:gd name="T22" fmla="*/ 21 w 61"/>
                <a:gd name="T23" fmla="*/ 7 h 67"/>
                <a:gd name="T24" fmla="*/ 18 w 61"/>
                <a:gd name="T25" fmla="*/ 10 h 67"/>
                <a:gd name="T26" fmla="*/ 12 w 61"/>
                <a:gd name="T27" fmla="*/ 3 h 6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61" h="67">
                  <a:moveTo>
                    <a:pt x="28" y="7"/>
                  </a:moveTo>
                  <a:cubicBezTo>
                    <a:pt x="17" y="15"/>
                    <a:pt x="24" y="25"/>
                    <a:pt x="30" y="34"/>
                  </a:cubicBezTo>
                  <a:cubicBezTo>
                    <a:pt x="27" y="44"/>
                    <a:pt x="26" y="44"/>
                    <a:pt x="16" y="43"/>
                  </a:cubicBezTo>
                  <a:cubicBezTo>
                    <a:pt x="0" y="46"/>
                    <a:pt x="13" y="63"/>
                    <a:pt x="22" y="67"/>
                  </a:cubicBezTo>
                  <a:cubicBezTo>
                    <a:pt x="31" y="65"/>
                    <a:pt x="39" y="60"/>
                    <a:pt x="48" y="58"/>
                  </a:cubicBezTo>
                  <a:cubicBezTo>
                    <a:pt x="51" y="52"/>
                    <a:pt x="54" y="50"/>
                    <a:pt x="60" y="47"/>
                  </a:cubicBezTo>
                  <a:cubicBezTo>
                    <a:pt x="61" y="40"/>
                    <a:pt x="51" y="28"/>
                    <a:pt x="51" y="28"/>
                  </a:cubicBezTo>
                  <a:cubicBezTo>
                    <a:pt x="52" y="22"/>
                    <a:pt x="55" y="19"/>
                    <a:pt x="57" y="14"/>
                  </a:cubicBezTo>
                  <a:cubicBezTo>
                    <a:pt x="56" y="10"/>
                    <a:pt x="58" y="5"/>
                    <a:pt x="55" y="2"/>
                  </a:cubicBezTo>
                  <a:cubicBezTo>
                    <a:pt x="53" y="0"/>
                    <a:pt x="48" y="2"/>
                    <a:pt x="46" y="4"/>
                  </a:cubicBezTo>
                  <a:cubicBezTo>
                    <a:pt x="45" y="5"/>
                    <a:pt x="49" y="5"/>
                    <a:pt x="51" y="5"/>
                  </a:cubicBezTo>
                  <a:cubicBezTo>
                    <a:pt x="57" y="10"/>
                    <a:pt x="52" y="9"/>
                    <a:pt x="49" y="16"/>
                  </a:cubicBezTo>
                  <a:cubicBezTo>
                    <a:pt x="58" y="23"/>
                    <a:pt x="50" y="22"/>
                    <a:pt x="43" y="23"/>
                  </a:cubicBezTo>
                  <a:cubicBezTo>
                    <a:pt x="34" y="22"/>
                    <a:pt x="31" y="16"/>
                    <a:pt x="28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2" name="Freeform 72"/>
            <p:cNvSpPr/>
            <p:nvPr>
              <p:custDataLst>
                <p:tags r:id="rId59"/>
              </p:custDataLst>
            </p:nvPr>
          </p:nvSpPr>
          <p:spPr bwMode="invGray">
            <a:xfrm>
              <a:off x="4098" y="3371"/>
              <a:ext cx="32" cy="27"/>
            </a:xfrm>
            <a:custGeom>
              <a:gdLst>
                <a:gd name="T0" fmla="*/ 9 w 43"/>
                <a:gd name="T1" fmla="*/ 2 h 36"/>
                <a:gd name="T2" fmla="*/ 2 w 43"/>
                <a:gd name="T3" fmla="*/ 3 h 36"/>
                <a:gd name="T4" fmla="*/ 14 w 43"/>
                <a:gd name="T5" fmla="*/ 15 h 36"/>
                <a:gd name="T6" fmla="*/ 17 w 43"/>
                <a:gd name="T7" fmla="*/ 13 h 36"/>
                <a:gd name="T8" fmla="*/ 9 w 43"/>
                <a:gd name="T9" fmla="*/ 2 h 3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43" h="36">
                  <a:moveTo>
                    <a:pt x="21" y="3"/>
                  </a:moveTo>
                  <a:cubicBezTo>
                    <a:pt x="14" y="0"/>
                    <a:pt x="12" y="2"/>
                    <a:pt x="6" y="6"/>
                  </a:cubicBezTo>
                  <a:cubicBezTo>
                    <a:pt x="0" y="17"/>
                    <a:pt x="23" y="32"/>
                    <a:pt x="33" y="36"/>
                  </a:cubicBezTo>
                  <a:cubicBezTo>
                    <a:pt x="36" y="35"/>
                    <a:pt x="42" y="34"/>
                    <a:pt x="42" y="30"/>
                  </a:cubicBezTo>
                  <a:cubicBezTo>
                    <a:pt x="43" y="24"/>
                    <a:pt x="27" y="3"/>
                    <a:pt x="21" y="3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3" name="Freeform 73"/>
            <p:cNvSpPr/>
            <p:nvPr>
              <p:custDataLst>
                <p:tags r:id="rId60"/>
              </p:custDataLst>
            </p:nvPr>
          </p:nvSpPr>
          <p:spPr bwMode="invGray">
            <a:xfrm>
              <a:off x="4077" y="3342"/>
              <a:ext cx="24" cy="31"/>
            </a:xfrm>
            <a:custGeom>
              <a:gdLst>
                <a:gd name="T0" fmla="*/ 9 w 32"/>
                <a:gd name="T1" fmla="*/ 0 h 41"/>
                <a:gd name="T2" fmla="*/ 0 w 32"/>
                <a:gd name="T3" fmla="*/ 11 h 41"/>
                <a:gd name="T4" fmla="*/ 7 w 32"/>
                <a:gd name="T5" fmla="*/ 11 h 41"/>
                <a:gd name="T6" fmla="*/ 8 w 32"/>
                <a:gd name="T7" fmla="*/ 13 h 41"/>
                <a:gd name="T8" fmla="*/ 7 w 32"/>
                <a:gd name="T9" fmla="*/ 15 h 41"/>
                <a:gd name="T10" fmla="*/ 13 w 32"/>
                <a:gd name="T11" fmla="*/ 9 h 41"/>
                <a:gd name="T12" fmla="*/ 11 w 32"/>
                <a:gd name="T13" fmla="*/ 4 h 41"/>
                <a:gd name="T14" fmla="*/ 9 w 32"/>
                <a:gd name="T15" fmla="*/ 0 h 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2" h="41">
                  <a:moveTo>
                    <a:pt x="21" y="0"/>
                  </a:moveTo>
                  <a:cubicBezTo>
                    <a:pt x="15" y="10"/>
                    <a:pt x="6" y="16"/>
                    <a:pt x="0" y="26"/>
                  </a:cubicBezTo>
                  <a:cubicBezTo>
                    <a:pt x="7" y="27"/>
                    <a:pt x="10" y="27"/>
                    <a:pt x="16" y="24"/>
                  </a:cubicBezTo>
                  <a:cubicBezTo>
                    <a:pt x="17" y="26"/>
                    <a:pt x="19" y="27"/>
                    <a:pt x="19" y="29"/>
                  </a:cubicBezTo>
                  <a:cubicBezTo>
                    <a:pt x="19" y="31"/>
                    <a:pt x="15" y="33"/>
                    <a:pt x="16" y="35"/>
                  </a:cubicBezTo>
                  <a:cubicBezTo>
                    <a:pt x="19" y="41"/>
                    <a:pt x="29" y="23"/>
                    <a:pt x="30" y="21"/>
                  </a:cubicBezTo>
                  <a:cubicBezTo>
                    <a:pt x="32" y="9"/>
                    <a:pt x="26" y="19"/>
                    <a:pt x="24" y="9"/>
                  </a:cubicBezTo>
                  <a:cubicBezTo>
                    <a:pt x="25" y="1"/>
                    <a:pt x="27" y="4"/>
                    <a:pt x="2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4" name="Freeform 74"/>
            <p:cNvSpPr/>
            <p:nvPr>
              <p:custDataLst>
                <p:tags r:id="rId61"/>
              </p:custDataLst>
            </p:nvPr>
          </p:nvSpPr>
          <p:spPr bwMode="invGray">
            <a:xfrm>
              <a:off x="4111" y="3353"/>
              <a:ext cx="34" cy="24"/>
            </a:xfrm>
            <a:custGeom>
              <a:gdLst>
                <a:gd name="T0" fmla="*/ 9 w 45"/>
                <a:gd name="T1" fmla="*/ 0 h 32"/>
                <a:gd name="T2" fmla="*/ 0 w 45"/>
                <a:gd name="T3" fmla="*/ 3 h 32"/>
                <a:gd name="T4" fmla="*/ 11 w 45"/>
                <a:gd name="T5" fmla="*/ 13 h 32"/>
                <a:gd name="T6" fmla="*/ 20 w 45"/>
                <a:gd name="T7" fmla="*/ 11 h 32"/>
                <a:gd name="T8" fmla="*/ 10 w 45"/>
                <a:gd name="T9" fmla="*/ 5 h 32"/>
                <a:gd name="T10" fmla="*/ 9 w 45"/>
                <a:gd name="T11" fmla="*/ 0 h 3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" h="32">
                  <a:moveTo>
                    <a:pt x="21" y="0"/>
                  </a:moveTo>
                  <a:cubicBezTo>
                    <a:pt x="10" y="1"/>
                    <a:pt x="8" y="1"/>
                    <a:pt x="0" y="7"/>
                  </a:cubicBezTo>
                  <a:cubicBezTo>
                    <a:pt x="3" y="20"/>
                    <a:pt x="15" y="29"/>
                    <a:pt x="27" y="31"/>
                  </a:cubicBezTo>
                  <a:cubicBezTo>
                    <a:pt x="36" y="30"/>
                    <a:pt x="41" y="32"/>
                    <a:pt x="45" y="24"/>
                  </a:cubicBezTo>
                  <a:cubicBezTo>
                    <a:pt x="32" y="16"/>
                    <a:pt x="30" y="23"/>
                    <a:pt x="22" y="10"/>
                  </a:cubicBezTo>
                  <a:cubicBezTo>
                    <a:pt x="21" y="2"/>
                    <a:pt x="21" y="5"/>
                    <a:pt x="2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5" name="Freeform 75"/>
            <p:cNvSpPr/>
            <p:nvPr>
              <p:custDataLst>
                <p:tags r:id="rId62"/>
              </p:custDataLst>
            </p:nvPr>
          </p:nvSpPr>
          <p:spPr bwMode="invGray">
            <a:xfrm>
              <a:off x="4062" y="3021"/>
              <a:ext cx="27" cy="55"/>
            </a:xfrm>
            <a:custGeom>
              <a:gdLst>
                <a:gd name="T0" fmla="*/ 14 w 35"/>
                <a:gd name="T1" fmla="*/ 0 h 74"/>
                <a:gd name="T2" fmla="*/ 9 w 35"/>
                <a:gd name="T3" fmla="*/ 6 h 74"/>
                <a:gd name="T4" fmla="*/ 4 w 35"/>
                <a:gd name="T5" fmla="*/ 15 h 74"/>
                <a:gd name="T6" fmla="*/ 0 w 35"/>
                <a:gd name="T7" fmla="*/ 25 h 74"/>
                <a:gd name="T8" fmla="*/ 4 w 35"/>
                <a:gd name="T9" fmla="*/ 30 h 74"/>
                <a:gd name="T10" fmla="*/ 9 w 35"/>
                <a:gd name="T11" fmla="*/ 25 h 74"/>
                <a:gd name="T12" fmla="*/ 16 w 35"/>
                <a:gd name="T13" fmla="*/ 13 h 74"/>
                <a:gd name="T14" fmla="*/ 14 w 35"/>
                <a:gd name="T15" fmla="*/ 0 h 7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5" h="74">
                  <a:moveTo>
                    <a:pt x="30" y="0"/>
                  </a:moveTo>
                  <a:cubicBezTo>
                    <a:pt x="33" y="8"/>
                    <a:pt x="29" y="14"/>
                    <a:pt x="21" y="15"/>
                  </a:cubicBezTo>
                  <a:cubicBezTo>
                    <a:pt x="19" y="27"/>
                    <a:pt x="24" y="33"/>
                    <a:pt x="9" y="36"/>
                  </a:cubicBezTo>
                  <a:cubicBezTo>
                    <a:pt x="13" y="50"/>
                    <a:pt x="12" y="52"/>
                    <a:pt x="0" y="59"/>
                  </a:cubicBezTo>
                  <a:cubicBezTo>
                    <a:pt x="3" y="64"/>
                    <a:pt x="5" y="69"/>
                    <a:pt x="8" y="74"/>
                  </a:cubicBezTo>
                  <a:cubicBezTo>
                    <a:pt x="15" y="71"/>
                    <a:pt x="16" y="65"/>
                    <a:pt x="20" y="59"/>
                  </a:cubicBezTo>
                  <a:cubicBezTo>
                    <a:pt x="22" y="47"/>
                    <a:pt x="28" y="41"/>
                    <a:pt x="35" y="32"/>
                  </a:cubicBezTo>
                  <a:cubicBezTo>
                    <a:pt x="34" y="26"/>
                    <a:pt x="30" y="8"/>
                    <a:pt x="3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6" name="Freeform 76"/>
            <p:cNvSpPr/>
            <p:nvPr>
              <p:custDataLst>
                <p:tags r:id="rId63"/>
              </p:custDataLst>
            </p:nvPr>
          </p:nvSpPr>
          <p:spPr bwMode="invGray">
            <a:xfrm>
              <a:off x="4113" y="3012"/>
              <a:ext cx="19" cy="55"/>
            </a:xfrm>
            <a:custGeom>
              <a:gdLst>
                <a:gd name="T0" fmla="*/ 6 w 25"/>
                <a:gd name="T1" fmla="*/ 3 h 73"/>
                <a:gd name="T2" fmla="*/ 2 w 25"/>
                <a:gd name="T3" fmla="*/ 4 h 73"/>
                <a:gd name="T4" fmla="*/ 0 w 25"/>
                <a:gd name="T5" fmla="*/ 10 h 73"/>
                <a:gd name="T6" fmla="*/ 6 w 25"/>
                <a:gd name="T7" fmla="*/ 17 h 73"/>
                <a:gd name="T8" fmla="*/ 11 w 25"/>
                <a:gd name="T9" fmla="*/ 24 h 73"/>
                <a:gd name="T10" fmla="*/ 7 w 25"/>
                <a:gd name="T11" fmla="*/ 8 h 73"/>
                <a:gd name="T12" fmla="*/ 6 w 25"/>
                <a:gd name="T13" fmla="*/ 3 h 7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5" h="73">
                  <a:moveTo>
                    <a:pt x="13" y="7"/>
                  </a:moveTo>
                  <a:cubicBezTo>
                    <a:pt x="9" y="0"/>
                    <a:pt x="7" y="2"/>
                    <a:pt x="4" y="8"/>
                  </a:cubicBezTo>
                  <a:cubicBezTo>
                    <a:pt x="3" y="13"/>
                    <a:pt x="1" y="17"/>
                    <a:pt x="0" y="22"/>
                  </a:cubicBezTo>
                  <a:cubicBezTo>
                    <a:pt x="1" y="35"/>
                    <a:pt x="6" y="33"/>
                    <a:pt x="15" y="41"/>
                  </a:cubicBezTo>
                  <a:cubicBezTo>
                    <a:pt x="16" y="52"/>
                    <a:pt x="15" y="73"/>
                    <a:pt x="25" y="56"/>
                  </a:cubicBezTo>
                  <a:cubicBezTo>
                    <a:pt x="24" y="33"/>
                    <a:pt x="23" y="36"/>
                    <a:pt x="16" y="20"/>
                  </a:cubicBezTo>
                  <a:cubicBezTo>
                    <a:pt x="15" y="11"/>
                    <a:pt x="16" y="15"/>
                    <a:pt x="13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7" name="Freeform 77"/>
            <p:cNvSpPr/>
            <p:nvPr>
              <p:custDataLst>
                <p:tags r:id="rId64"/>
              </p:custDataLst>
            </p:nvPr>
          </p:nvSpPr>
          <p:spPr bwMode="invGray">
            <a:xfrm>
              <a:off x="4135" y="2995"/>
              <a:ext cx="10" cy="25"/>
            </a:xfrm>
            <a:custGeom>
              <a:gdLst>
                <a:gd name="T0" fmla="*/ 4 w 14"/>
                <a:gd name="T1" fmla="*/ 0 h 33"/>
                <a:gd name="T2" fmla="*/ 1 w 14"/>
                <a:gd name="T3" fmla="*/ 5 h 33"/>
                <a:gd name="T4" fmla="*/ 4 w 14"/>
                <a:gd name="T5" fmla="*/ 11 h 33"/>
                <a:gd name="T6" fmla="*/ 4 w 14"/>
                <a:gd name="T7" fmla="*/ 0 h 3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4" h="33">
                  <a:moveTo>
                    <a:pt x="11" y="0"/>
                  </a:moveTo>
                  <a:cubicBezTo>
                    <a:pt x="7" y="3"/>
                    <a:pt x="5" y="7"/>
                    <a:pt x="1" y="10"/>
                  </a:cubicBezTo>
                  <a:cubicBezTo>
                    <a:pt x="2" y="18"/>
                    <a:pt x="0" y="33"/>
                    <a:pt x="11" y="25"/>
                  </a:cubicBezTo>
                  <a:cubicBezTo>
                    <a:pt x="14" y="15"/>
                    <a:pt x="5" y="4"/>
                    <a:pt x="1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8" name="Freeform 78"/>
            <p:cNvSpPr/>
            <p:nvPr>
              <p:custDataLst>
                <p:tags r:id="rId65"/>
              </p:custDataLst>
            </p:nvPr>
          </p:nvSpPr>
          <p:spPr bwMode="invGray">
            <a:xfrm>
              <a:off x="4145" y="3007"/>
              <a:ext cx="21" cy="48"/>
            </a:xfrm>
            <a:custGeom>
              <a:gdLst>
                <a:gd name="T0" fmla="*/ 2 w 28"/>
                <a:gd name="T1" fmla="*/ 0 h 64"/>
                <a:gd name="T2" fmla="*/ 5 w 28"/>
                <a:gd name="T3" fmla="*/ 6 h 64"/>
                <a:gd name="T4" fmla="*/ 8 w 28"/>
                <a:gd name="T5" fmla="*/ 9 h 64"/>
                <a:gd name="T6" fmla="*/ 4 w 28"/>
                <a:gd name="T7" fmla="*/ 17 h 64"/>
                <a:gd name="T8" fmla="*/ 0 w 28"/>
                <a:gd name="T9" fmla="*/ 24 h 64"/>
                <a:gd name="T10" fmla="*/ 5 w 28"/>
                <a:gd name="T11" fmla="*/ 24 h 64"/>
                <a:gd name="T12" fmla="*/ 11 w 28"/>
                <a:gd name="T13" fmla="*/ 11 h 64"/>
                <a:gd name="T14" fmla="*/ 2 w 28"/>
                <a:gd name="T15" fmla="*/ 0 h 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8" h="64">
                  <a:moveTo>
                    <a:pt x="5" y="0"/>
                  </a:moveTo>
                  <a:cubicBezTo>
                    <a:pt x="6" y="5"/>
                    <a:pt x="7" y="10"/>
                    <a:pt x="11" y="14"/>
                  </a:cubicBezTo>
                  <a:cubicBezTo>
                    <a:pt x="14" y="17"/>
                    <a:pt x="20" y="21"/>
                    <a:pt x="20" y="21"/>
                  </a:cubicBezTo>
                  <a:cubicBezTo>
                    <a:pt x="9" y="27"/>
                    <a:pt x="0" y="23"/>
                    <a:pt x="8" y="39"/>
                  </a:cubicBezTo>
                  <a:cubicBezTo>
                    <a:pt x="6" y="47"/>
                    <a:pt x="4" y="50"/>
                    <a:pt x="0" y="56"/>
                  </a:cubicBezTo>
                  <a:cubicBezTo>
                    <a:pt x="4" y="62"/>
                    <a:pt x="7" y="64"/>
                    <a:pt x="11" y="57"/>
                  </a:cubicBezTo>
                  <a:cubicBezTo>
                    <a:pt x="13" y="43"/>
                    <a:pt x="10" y="29"/>
                    <a:pt x="26" y="26"/>
                  </a:cubicBezTo>
                  <a:cubicBezTo>
                    <a:pt x="28" y="15"/>
                    <a:pt x="14" y="4"/>
                    <a:pt x="5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9" name="Freeform 79"/>
            <p:cNvSpPr/>
            <p:nvPr>
              <p:custDataLst>
                <p:tags r:id="rId66"/>
              </p:custDataLst>
            </p:nvPr>
          </p:nvSpPr>
          <p:spPr bwMode="invGray">
            <a:xfrm>
              <a:off x="3876" y="3076"/>
              <a:ext cx="12" cy="27"/>
            </a:xfrm>
            <a:custGeom>
              <a:gdLst>
                <a:gd name="T0" fmla="*/ 6 w 16"/>
                <a:gd name="T1" fmla="*/ 2 h 36"/>
                <a:gd name="T2" fmla="*/ 0 w 16"/>
                <a:gd name="T3" fmla="*/ 3 h 36"/>
                <a:gd name="T4" fmla="*/ 4 w 16"/>
                <a:gd name="T5" fmla="*/ 10 h 36"/>
                <a:gd name="T6" fmla="*/ 6 w 16"/>
                <a:gd name="T7" fmla="*/ 2 h 36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6" h="36">
                  <a:moveTo>
                    <a:pt x="14" y="3"/>
                  </a:moveTo>
                  <a:cubicBezTo>
                    <a:pt x="7" y="0"/>
                    <a:pt x="4" y="1"/>
                    <a:pt x="0" y="7"/>
                  </a:cubicBezTo>
                  <a:cubicBezTo>
                    <a:pt x="3" y="14"/>
                    <a:pt x="2" y="17"/>
                    <a:pt x="8" y="22"/>
                  </a:cubicBezTo>
                  <a:cubicBezTo>
                    <a:pt x="16" y="36"/>
                    <a:pt x="11" y="7"/>
                    <a:pt x="14" y="3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0" name="Freeform 80"/>
            <p:cNvSpPr/>
            <p:nvPr>
              <p:custDataLst>
                <p:tags r:id="rId67"/>
              </p:custDataLst>
            </p:nvPr>
          </p:nvSpPr>
          <p:spPr bwMode="invGray">
            <a:xfrm>
              <a:off x="3866" y="3053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1" name="Freeform 81"/>
            <p:cNvSpPr/>
            <p:nvPr>
              <p:custDataLst>
                <p:tags r:id="rId68"/>
              </p:custDataLst>
            </p:nvPr>
          </p:nvSpPr>
          <p:spPr bwMode="invGray">
            <a:xfrm>
              <a:off x="3862" y="3035"/>
              <a:ext cx="12" cy="14"/>
            </a:xfrm>
            <a:custGeom>
              <a:gdLst>
                <a:gd name="T0" fmla="*/ 5 w 16"/>
                <a:gd name="T1" fmla="*/ 2 h 19"/>
                <a:gd name="T2" fmla="*/ 0 w 16"/>
                <a:gd name="T3" fmla="*/ 4 h 19"/>
                <a:gd name="T4" fmla="*/ 5 w 16"/>
                <a:gd name="T5" fmla="*/ 7 h 19"/>
                <a:gd name="T6" fmla="*/ 5 w 16"/>
                <a:gd name="T7" fmla="*/ 2 h 1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6" h="19">
                  <a:moveTo>
                    <a:pt x="10" y="5"/>
                  </a:moveTo>
                  <a:cubicBezTo>
                    <a:pt x="4" y="0"/>
                    <a:pt x="1" y="3"/>
                    <a:pt x="0" y="10"/>
                  </a:cubicBezTo>
                  <a:cubicBezTo>
                    <a:pt x="4" y="15"/>
                    <a:pt x="7" y="16"/>
                    <a:pt x="12" y="19"/>
                  </a:cubicBezTo>
                  <a:cubicBezTo>
                    <a:pt x="16" y="12"/>
                    <a:pt x="14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2" name="Freeform 82"/>
            <p:cNvSpPr/>
            <p:nvPr>
              <p:custDataLst>
                <p:tags r:id="rId69"/>
              </p:custDataLst>
            </p:nvPr>
          </p:nvSpPr>
          <p:spPr bwMode="invGray">
            <a:xfrm>
              <a:off x="3850" y="2995"/>
              <a:ext cx="11" cy="19"/>
            </a:xfrm>
            <a:custGeom>
              <a:gdLst>
                <a:gd name="T0" fmla="*/ 3 w 14"/>
                <a:gd name="T1" fmla="*/ 0 h 25"/>
                <a:gd name="T2" fmla="*/ 0 w 14"/>
                <a:gd name="T3" fmla="*/ 6 h 25"/>
                <a:gd name="T4" fmla="*/ 6 w 14"/>
                <a:gd name="T5" fmla="*/ 11 h 25"/>
                <a:gd name="T6" fmla="*/ 3 w 14"/>
                <a:gd name="T7" fmla="*/ 0 h 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4" h="25">
                  <a:moveTo>
                    <a:pt x="6" y="0"/>
                  </a:moveTo>
                  <a:cubicBezTo>
                    <a:pt x="4" y="5"/>
                    <a:pt x="3" y="9"/>
                    <a:pt x="0" y="13"/>
                  </a:cubicBezTo>
                  <a:cubicBezTo>
                    <a:pt x="1" y="24"/>
                    <a:pt x="1" y="25"/>
                    <a:pt x="12" y="24"/>
                  </a:cubicBezTo>
                  <a:cubicBezTo>
                    <a:pt x="14" y="12"/>
                    <a:pt x="8" y="10"/>
                    <a:pt x="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3" name="Freeform 83"/>
            <p:cNvSpPr/>
            <p:nvPr>
              <p:custDataLst>
                <p:tags r:id="rId70"/>
              </p:custDataLst>
            </p:nvPr>
          </p:nvSpPr>
          <p:spPr bwMode="invGray">
            <a:xfrm>
              <a:off x="3852" y="3020"/>
              <a:ext cx="16" cy="13"/>
            </a:xfrm>
            <a:custGeom>
              <a:gdLst>
                <a:gd name="T0" fmla="*/ 5 w 22"/>
                <a:gd name="T1" fmla="*/ 0 h 18"/>
                <a:gd name="T2" fmla="*/ 7 w 22"/>
                <a:gd name="T3" fmla="*/ 7 h 18"/>
                <a:gd name="T4" fmla="*/ 5 w 22"/>
                <a:gd name="T5" fmla="*/ 2 h 18"/>
                <a:gd name="T6" fmla="*/ 5 w 22"/>
                <a:gd name="T7" fmla="*/ 0 h 1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2" h="18">
                  <a:moveTo>
                    <a:pt x="13" y="0"/>
                  </a:moveTo>
                  <a:cubicBezTo>
                    <a:pt x="0" y="8"/>
                    <a:pt x="9" y="12"/>
                    <a:pt x="19" y="18"/>
                  </a:cubicBezTo>
                  <a:cubicBezTo>
                    <a:pt x="20" y="11"/>
                    <a:pt x="22" y="8"/>
                    <a:pt x="14" y="6"/>
                  </a:cubicBezTo>
                  <a:cubicBezTo>
                    <a:pt x="9" y="3"/>
                    <a:pt x="9" y="5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4" name="Freeform 84"/>
            <p:cNvSpPr/>
            <p:nvPr>
              <p:custDataLst>
                <p:tags r:id="rId71"/>
              </p:custDataLst>
            </p:nvPr>
          </p:nvSpPr>
          <p:spPr bwMode="invGray">
            <a:xfrm>
              <a:off x="4688" y="3643"/>
              <a:ext cx="45" cy="60"/>
            </a:xfrm>
            <a:custGeom>
              <a:gdLst>
                <a:gd name="T0" fmla="*/ 5 w 60"/>
                <a:gd name="T1" fmla="*/ 3 h 81"/>
                <a:gd name="T2" fmla="*/ 2 w 60"/>
                <a:gd name="T3" fmla="*/ 7 h 81"/>
                <a:gd name="T4" fmla="*/ 6 w 60"/>
                <a:gd name="T5" fmla="*/ 16 h 81"/>
                <a:gd name="T6" fmla="*/ 11 w 60"/>
                <a:gd name="T7" fmla="*/ 22 h 81"/>
                <a:gd name="T8" fmla="*/ 17 w 60"/>
                <a:gd name="T9" fmla="*/ 26 h 81"/>
                <a:gd name="T10" fmla="*/ 22 w 60"/>
                <a:gd name="T11" fmla="*/ 33 h 81"/>
                <a:gd name="T12" fmla="*/ 22 w 60"/>
                <a:gd name="T13" fmla="*/ 23 h 81"/>
                <a:gd name="T14" fmla="*/ 18 w 60"/>
                <a:gd name="T15" fmla="*/ 15 h 81"/>
                <a:gd name="T16" fmla="*/ 11 w 60"/>
                <a:gd name="T17" fmla="*/ 7 h 81"/>
                <a:gd name="T18" fmla="*/ 5 w 60"/>
                <a:gd name="T19" fmla="*/ 3 h 8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60" h="81">
                  <a:moveTo>
                    <a:pt x="10" y="7"/>
                  </a:moveTo>
                  <a:cubicBezTo>
                    <a:pt x="0" y="0"/>
                    <a:pt x="0" y="9"/>
                    <a:pt x="3" y="18"/>
                  </a:cubicBezTo>
                  <a:cubicBezTo>
                    <a:pt x="5" y="25"/>
                    <a:pt x="12" y="32"/>
                    <a:pt x="15" y="39"/>
                  </a:cubicBezTo>
                  <a:cubicBezTo>
                    <a:pt x="16" y="51"/>
                    <a:pt x="17" y="51"/>
                    <a:pt x="27" y="54"/>
                  </a:cubicBezTo>
                  <a:cubicBezTo>
                    <a:pt x="31" y="57"/>
                    <a:pt x="36" y="60"/>
                    <a:pt x="40" y="63"/>
                  </a:cubicBezTo>
                  <a:cubicBezTo>
                    <a:pt x="43" y="70"/>
                    <a:pt x="45" y="77"/>
                    <a:pt x="51" y="81"/>
                  </a:cubicBezTo>
                  <a:cubicBezTo>
                    <a:pt x="60" y="75"/>
                    <a:pt x="56" y="66"/>
                    <a:pt x="52" y="57"/>
                  </a:cubicBezTo>
                  <a:cubicBezTo>
                    <a:pt x="51" y="49"/>
                    <a:pt x="50" y="41"/>
                    <a:pt x="43" y="37"/>
                  </a:cubicBezTo>
                  <a:cubicBezTo>
                    <a:pt x="37" y="30"/>
                    <a:pt x="33" y="23"/>
                    <a:pt x="25" y="18"/>
                  </a:cubicBezTo>
                  <a:cubicBezTo>
                    <a:pt x="20" y="12"/>
                    <a:pt x="17" y="9"/>
                    <a:pt x="10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5" name="Freeform 85"/>
            <p:cNvSpPr/>
            <p:nvPr>
              <p:custDataLst>
                <p:tags r:id="rId72"/>
              </p:custDataLst>
            </p:nvPr>
          </p:nvSpPr>
          <p:spPr bwMode="invGray">
            <a:xfrm>
              <a:off x="4919" y="3594"/>
              <a:ext cx="53" cy="46"/>
            </a:xfrm>
            <a:custGeom>
              <a:gdLst>
                <a:gd name="T0" fmla="*/ 12 w 71"/>
                <a:gd name="T1" fmla="*/ 10 h 61"/>
                <a:gd name="T2" fmla="*/ 5 w 71"/>
                <a:gd name="T3" fmla="*/ 14 h 61"/>
                <a:gd name="T4" fmla="*/ 1 w 71"/>
                <a:gd name="T5" fmla="*/ 19 h 61"/>
                <a:gd name="T6" fmla="*/ 5 w 71"/>
                <a:gd name="T7" fmla="*/ 25 h 61"/>
                <a:gd name="T8" fmla="*/ 12 w 71"/>
                <a:gd name="T9" fmla="*/ 19 h 61"/>
                <a:gd name="T10" fmla="*/ 16 w 71"/>
                <a:gd name="T11" fmla="*/ 10 h 61"/>
                <a:gd name="T12" fmla="*/ 23 w 71"/>
                <a:gd name="T13" fmla="*/ 0 h 61"/>
                <a:gd name="T14" fmla="*/ 30 w 71"/>
                <a:gd name="T15" fmla="*/ 5 h 61"/>
                <a:gd name="T16" fmla="*/ 14 w 71"/>
                <a:gd name="T17" fmla="*/ 10 h 61"/>
                <a:gd name="T18" fmla="*/ 12 w 71"/>
                <a:gd name="T19" fmla="*/ 10 h 6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71" h="61">
                  <a:moveTo>
                    <a:pt x="28" y="23"/>
                  </a:moveTo>
                  <a:cubicBezTo>
                    <a:pt x="25" y="33"/>
                    <a:pt x="25" y="33"/>
                    <a:pt x="13" y="32"/>
                  </a:cubicBezTo>
                  <a:cubicBezTo>
                    <a:pt x="2" y="33"/>
                    <a:pt x="3" y="34"/>
                    <a:pt x="1" y="44"/>
                  </a:cubicBezTo>
                  <a:cubicBezTo>
                    <a:pt x="2" y="60"/>
                    <a:pt x="0" y="61"/>
                    <a:pt x="13" y="59"/>
                  </a:cubicBezTo>
                  <a:cubicBezTo>
                    <a:pt x="19" y="54"/>
                    <a:pt x="21" y="48"/>
                    <a:pt x="28" y="44"/>
                  </a:cubicBezTo>
                  <a:cubicBezTo>
                    <a:pt x="30" y="33"/>
                    <a:pt x="28" y="25"/>
                    <a:pt x="40" y="23"/>
                  </a:cubicBezTo>
                  <a:cubicBezTo>
                    <a:pt x="42" y="12"/>
                    <a:pt x="44" y="4"/>
                    <a:pt x="55" y="0"/>
                  </a:cubicBezTo>
                  <a:cubicBezTo>
                    <a:pt x="65" y="2"/>
                    <a:pt x="69" y="1"/>
                    <a:pt x="71" y="11"/>
                  </a:cubicBezTo>
                  <a:cubicBezTo>
                    <a:pt x="63" y="22"/>
                    <a:pt x="48" y="21"/>
                    <a:pt x="35" y="23"/>
                  </a:cubicBezTo>
                  <a:cubicBezTo>
                    <a:pt x="30" y="27"/>
                    <a:pt x="32" y="27"/>
                    <a:pt x="28" y="23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6" name="Freeform 86"/>
            <p:cNvSpPr/>
            <p:nvPr>
              <p:custDataLst>
                <p:tags r:id="rId73"/>
              </p:custDataLst>
            </p:nvPr>
          </p:nvSpPr>
          <p:spPr bwMode="invGray">
            <a:xfrm>
              <a:off x="4759" y="3569"/>
              <a:ext cx="17" cy="23"/>
            </a:xfrm>
            <a:custGeom>
              <a:gdLst>
                <a:gd name="T0" fmla="*/ 4 w 23"/>
                <a:gd name="T1" fmla="*/ 0 h 30"/>
                <a:gd name="T2" fmla="*/ 0 w 23"/>
                <a:gd name="T3" fmla="*/ 6 h 30"/>
                <a:gd name="T4" fmla="*/ 5 w 23"/>
                <a:gd name="T5" fmla="*/ 14 h 30"/>
                <a:gd name="T6" fmla="*/ 4 w 23"/>
                <a:gd name="T7" fmla="*/ 0 h 3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3" h="30">
                  <a:moveTo>
                    <a:pt x="9" y="0"/>
                  </a:moveTo>
                  <a:cubicBezTo>
                    <a:pt x="8" y="7"/>
                    <a:pt x="3" y="8"/>
                    <a:pt x="0" y="14"/>
                  </a:cubicBezTo>
                  <a:cubicBezTo>
                    <a:pt x="3" y="21"/>
                    <a:pt x="8" y="24"/>
                    <a:pt x="12" y="30"/>
                  </a:cubicBezTo>
                  <a:cubicBezTo>
                    <a:pt x="23" y="15"/>
                    <a:pt x="4" y="9"/>
                    <a:pt x="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7" name="Freeform 87"/>
            <p:cNvSpPr/>
            <p:nvPr>
              <p:custDataLst>
                <p:tags r:id="rId74"/>
              </p:custDataLst>
            </p:nvPr>
          </p:nvSpPr>
          <p:spPr bwMode="invGray">
            <a:xfrm>
              <a:off x="4751" y="3547"/>
              <a:ext cx="20" cy="17"/>
            </a:xfrm>
            <a:custGeom>
              <a:gdLst>
                <a:gd name="T0" fmla="*/ 9 w 26"/>
                <a:gd name="T1" fmla="*/ 0 h 23"/>
                <a:gd name="T2" fmla="*/ 0 w 26"/>
                <a:gd name="T3" fmla="*/ 5 h 23"/>
                <a:gd name="T4" fmla="*/ 9 w 26"/>
                <a:gd name="T5" fmla="*/ 8 h 23"/>
                <a:gd name="T6" fmla="*/ 9 w 26"/>
                <a:gd name="T7" fmla="*/ 0 h 2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6" h="23">
                  <a:moveTo>
                    <a:pt x="19" y="0"/>
                  </a:moveTo>
                  <a:cubicBezTo>
                    <a:pt x="17" y="12"/>
                    <a:pt x="10" y="11"/>
                    <a:pt x="0" y="14"/>
                  </a:cubicBezTo>
                  <a:cubicBezTo>
                    <a:pt x="5" y="23"/>
                    <a:pt x="11" y="22"/>
                    <a:pt x="21" y="20"/>
                  </a:cubicBezTo>
                  <a:cubicBezTo>
                    <a:pt x="26" y="12"/>
                    <a:pt x="23" y="7"/>
                    <a:pt x="1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8" name="Freeform 88"/>
            <p:cNvSpPr/>
            <p:nvPr>
              <p:custDataLst>
                <p:tags r:id="rId75"/>
              </p:custDataLst>
            </p:nvPr>
          </p:nvSpPr>
          <p:spPr bwMode="invGray">
            <a:xfrm>
              <a:off x="4598" y="3353"/>
              <a:ext cx="24" cy="33"/>
            </a:xfrm>
            <a:custGeom>
              <a:gdLst>
                <a:gd name="T0" fmla="*/ 12 w 32"/>
                <a:gd name="T1" fmla="*/ 0 h 44"/>
                <a:gd name="T2" fmla="*/ 5 w 32"/>
                <a:gd name="T3" fmla="*/ 5 h 44"/>
                <a:gd name="T4" fmla="*/ 5 w 32"/>
                <a:gd name="T5" fmla="*/ 14 h 44"/>
                <a:gd name="T6" fmla="*/ 11 w 32"/>
                <a:gd name="T7" fmla="*/ 15 h 44"/>
                <a:gd name="T8" fmla="*/ 12 w 32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2" h="44">
                  <a:moveTo>
                    <a:pt x="28" y="0"/>
                  </a:moveTo>
                  <a:cubicBezTo>
                    <a:pt x="32" y="10"/>
                    <a:pt x="18" y="9"/>
                    <a:pt x="10" y="11"/>
                  </a:cubicBezTo>
                  <a:cubicBezTo>
                    <a:pt x="0" y="18"/>
                    <a:pt x="7" y="24"/>
                    <a:pt x="12" y="32"/>
                  </a:cubicBezTo>
                  <a:cubicBezTo>
                    <a:pt x="14" y="44"/>
                    <a:pt x="15" y="41"/>
                    <a:pt x="24" y="36"/>
                  </a:cubicBezTo>
                  <a:cubicBezTo>
                    <a:pt x="32" y="25"/>
                    <a:pt x="29" y="14"/>
                    <a:pt x="2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9" name="Freeform 89"/>
            <p:cNvSpPr/>
            <p:nvPr>
              <p:custDataLst>
                <p:tags r:id="rId76"/>
              </p:custDataLst>
            </p:nvPr>
          </p:nvSpPr>
          <p:spPr bwMode="invGray">
            <a:xfrm>
              <a:off x="4632" y="3396"/>
              <a:ext cx="26" cy="33"/>
            </a:xfrm>
            <a:custGeom>
              <a:gdLst>
                <a:gd name="T0" fmla="*/ 14 w 34"/>
                <a:gd name="T1" fmla="*/ 0 h 44"/>
                <a:gd name="T2" fmla="*/ 5 w 34"/>
                <a:gd name="T3" fmla="*/ 4 h 44"/>
                <a:gd name="T4" fmla="*/ 6 w 34"/>
                <a:gd name="T5" fmla="*/ 14 h 44"/>
                <a:gd name="T6" fmla="*/ 11 w 34"/>
                <a:gd name="T7" fmla="*/ 15 h 44"/>
                <a:gd name="T8" fmla="*/ 14 w 34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4" h="44">
                  <a:moveTo>
                    <a:pt x="30" y="0"/>
                  </a:moveTo>
                  <a:cubicBezTo>
                    <a:pt x="34" y="10"/>
                    <a:pt x="18" y="7"/>
                    <a:pt x="10" y="9"/>
                  </a:cubicBezTo>
                  <a:cubicBezTo>
                    <a:pt x="0" y="16"/>
                    <a:pt x="9" y="24"/>
                    <a:pt x="14" y="32"/>
                  </a:cubicBezTo>
                  <a:cubicBezTo>
                    <a:pt x="16" y="44"/>
                    <a:pt x="17" y="41"/>
                    <a:pt x="26" y="36"/>
                  </a:cubicBezTo>
                  <a:cubicBezTo>
                    <a:pt x="34" y="25"/>
                    <a:pt x="31" y="14"/>
                    <a:pt x="3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0" name="Freeform 90"/>
            <p:cNvSpPr/>
            <p:nvPr>
              <p:custDataLst>
                <p:tags r:id="rId77"/>
              </p:custDataLst>
            </p:nvPr>
          </p:nvSpPr>
          <p:spPr bwMode="invGray">
            <a:xfrm>
              <a:off x="4659" y="3459"/>
              <a:ext cx="28" cy="28"/>
            </a:xfrm>
            <a:custGeom>
              <a:gdLst>
                <a:gd name="T0" fmla="*/ 13 w 38"/>
                <a:gd name="T1" fmla="*/ 2 h 37"/>
                <a:gd name="T2" fmla="*/ 4 w 38"/>
                <a:gd name="T3" fmla="*/ 2 h 37"/>
                <a:gd name="T4" fmla="*/ 5 w 38"/>
                <a:gd name="T5" fmla="*/ 11 h 37"/>
                <a:gd name="T6" fmla="*/ 10 w 38"/>
                <a:gd name="T7" fmla="*/ 13 h 37"/>
                <a:gd name="T8" fmla="*/ 13 w 38"/>
                <a:gd name="T9" fmla="*/ 2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8" h="37">
                  <a:moveTo>
                    <a:pt x="34" y="2"/>
                  </a:moveTo>
                  <a:cubicBezTo>
                    <a:pt x="38" y="12"/>
                    <a:pt x="18" y="0"/>
                    <a:pt x="10" y="2"/>
                  </a:cubicBezTo>
                  <a:cubicBezTo>
                    <a:pt x="0" y="9"/>
                    <a:pt x="9" y="17"/>
                    <a:pt x="14" y="25"/>
                  </a:cubicBezTo>
                  <a:cubicBezTo>
                    <a:pt x="16" y="37"/>
                    <a:pt x="17" y="34"/>
                    <a:pt x="26" y="29"/>
                  </a:cubicBezTo>
                  <a:cubicBezTo>
                    <a:pt x="34" y="18"/>
                    <a:pt x="35" y="16"/>
                    <a:pt x="34" y="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1" name="Freeform 91"/>
            <p:cNvSpPr/>
            <p:nvPr>
              <p:custDataLst>
                <p:tags r:id="rId78"/>
              </p:custDataLst>
            </p:nvPr>
          </p:nvSpPr>
          <p:spPr bwMode="invGray">
            <a:xfrm>
              <a:off x="4693" y="3449"/>
              <a:ext cx="28" cy="26"/>
            </a:xfrm>
            <a:custGeom>
              <a:gdLst>
                <a:gd name="T0" fmla="*/ 13 w 38"/>
                <a:gd name="T1" fmla="*/ 2 h 34"/>
                <a:gd name="T2" fmla="*/ 4 w 38"/>
                <a:gd name="T3" fmla="*/ 2 h 34"/>
                <a:gd name="T4" fmla="*/ 7 w 38"/>
                <a:gd name="T5" fmla="*/ 10 h 34"/>
                <a:gd name="T6" fmla="*/ 11 w 38"/>
                <a:gd name="T7" fmla="*/ 10 h 34"/>
                <a:gd name="T8" fmla="*/ 13 w 38"/>
                <a:gd name="T9" fmla="*/ 2 h 3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8" h="34">
                  <a:moveTo>
                    <a:pt x="34" y="2"/>
                  </a:moveTo>
                  <a:cubicBezTo>
                    <a:pt x="38" y="12"/>
                    <a:pt x="18" y="0"/>
                    <a:pt x="10" y="2"/>
                  </a:cubicBezTo>
                  <a:cubicBezTo>
                    <a:pt x="0" y="9"/>
                    <a:pt x="11" y="14"/>
                    <a:pt x="16" y="22"/>
                  </a:cubicBezTo>
                  <a:cubicBezTo>
                    <a:pt x="18" y="34"/>
                    <a:pt x="18" y="27"/>
                    <a:pt x="27" y="22"/>
                  </a:cubicBezTo>
                  <a:cubicBezTo>
                    <a:pt x="35" y="11"/>
                    <a:pt x="35" y="16"/>
                    <a:pt x="34" y="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2" name="Freeform 92"/>
            <p:cNvSpPr/>
            <p:nvPr>
              <p:custDataLst>
                <p:tags r:id="rId79"/>
              </p:custDataLst>
            </p:nvPr>
          </p:nvSpPr>
          <p:spPr bwMode="invGray">
            <a:xfrm>
              <a:off x="4683" y="3413"/>
              <a:ext cx="26" cy="20"/>
            </a:xfrm>
            <a:custGeom>
              <a:gdLst>
                <a:gd name="T0" fmla="*/ 13 w 35"/>
                <a:gd name="T1" fmla="*/ 1 h 27"/>
                <a:gd name="T2" fmla="*/ 4 w 35"/>
                <a:gd name="T3" fmla="*/ 1 h 27"/>
                <a:gd name="T4" fmla="*/ 5 w 35"/>
                <a:gd name="T5" fmla="*/ 6 h 27"/>
                <a:gd name="T6" fmla="*/ 10 w 35"/>
                <a:gd name="T7" fmla="*/ 7 h 27"/>
                <a:gd name="T8" fmla="*/ 13 w 35"/>
                <a:gd name="T9" fmla="*/ 1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5" h="27">
                  <a:moveTo>
                    <a:pt x="31" y="1"/>
                  </a:moveTo>
                  <a:cubicBezTo>
                    <a:pt x="35" y="11"/>
                    <a:pt x="18" y="0"/>
                    <a:pt x="10" y="2"/>
                  </a:cubicBezTo>
                  <a:cubicBezTo>
                    <a:pt x="0" y="9"/>
                    <a:pt x="8" y="7"/>
                    <a:pt x="13" y="15"/>
                  </a:cubicBezTo>
                  <a:cubicBezTo>
                    <a:pt x="15" y="27"/>
                    <a:pt x="16" y="24"/>
                    <a:pt x="25" y="19"/>
                  </a:cubicBezTo>
                  <a:cubicBezTo>
                    <a:pt x="33" y="8"/>
                    <a:pt x="32" y="15"/>
                    <a:pt x="31" y="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3" name="Freeform 93"/>
            <p:cNvSpPr/>
            <p:nvPr>
              <p:custDataLst>
                <p:tags r:id="rId80"/>
              </p:custDataLst>
            </p:nvPr>
          </p:nvSpPr>
          <p:spPr bwMode="invGray">
            <a:xfrm>
              <a:off x="4657" y="3388"/>
              <a:ext cx="26" cy="35"/>
            </a:xfrm>
            <a:custGeom>
              <a:gdLst>
                <a:gd name="T0" fmla="*/ 12 w 35"/>
                <a:gd name="T1" fmla="*/ 7 h 47"/>
                <a:gd name="T2" fmla="*/ 7 w 35"/>
                <a:gd name="T3" fmla="*/ 1 h 47"/>
                <a:gd name="T4" fmla="*/ 4 w 35"/>
                <a:gd name="T5" fmla="*/ 10 h 47"/>
                <a:gd name="T6" fmla="*/ 7 w 35"/>
                <a:gd name="T7" fmla="*/ 14 h 47"/>
                <a:gd name="T8" fmla="*/ 11 w 35"/>
                <a:gd name="T9" fmla="*/ 12 h 47"/>
                <a:gd name="T10" fmla="*/ 12 w 35"/>
                <a:gd name="T11" fmla="*/ 7 h 4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5" h="47">
                  <a:moveTo>
                    <a:pt x="28" y="16"/>
                  </a:moveTo>
                  <a:cubicBezTo>
                    <a:pt x="27" y="13"/>
                    <a:pt x="22" y="0"/>
                    <a:pt x="19" y="2"/>
                  </a:cubicBezTo>
                  <a:cubicBezTo>
                    <a:pt x="16" y="4"/>
                    <a:pt x="10" y="20"/>
                    <a:pt x="10" y="25"/>
                  </a:cubicBezTo>
                  <a:cubicBezTo>
                    <a:pt x="0" y="32"/>
                    <a:pt x="14" y="27"/>
                    <a:pt x="19" y="35"/>
                  </a:cubicBezTo>
                  <a:cubicBezTo>
                    <a:pt x="21" y="47"/>
                    <a:pt x="18" y="34"/>
                    <a:pt x="27" y="29"/>
                  </a:cubicBezTo>
                  <a:cubicBezTo>
                    <a:pt x="35" y="18"/>
                    <a:pt x="29" y="30"/>
                    <a:pt x="28" y="16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4" name="Freeform 94"/>
            <p:cNvSpPr/>
            <p:nvPr>
              <p:custDataLst>
                <p:tags r:id="rId81"/>
              </p:custDataLst>
            </p:nvPr>
          </p:nvSpPr>
          <p:spPr bwMode="invGray">
            <a:xfrm>
              <a:off x="4625" y="3372"/>
              <a:ext cx="24" cy="26"/>
            </a:xfrm>
            <a:custGeom>
              <a:gdLst>
                <a:gd name="T0" fmla="*/ 10 w 32"/>
                <a:gd name="T1" fmla="*/ 4 h 35"/>
                <a:gd name="T2" fmla="*/ 5 w 32"/>
                <a:gd name="T3" fmla="*/ 1 h 35"/>
                <a:gd name="T4" fmla="*/ 5 w 32"/>
                <a:gd name="T5" fmla="*/ 10 h 35"/>
                <a:gd name="T6" fmla="*/ 11 w 32"/>
                <a:gd name="T7" fmla="*/ 11 h 35"/>
                <a:gd name="T8" fmla="*/ 10 w 32"/>
                <a:gd name="T9" fmla="*/ 4 h 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2" h="35">
                  <a:moveTo>
                    <a:pt x="22" y="10"/>
                  </a:moveTo>
                  <a:cubicBezTo>
                    <a:pt x="26" y="20"/>
                    <a:pt x="18" y="0"/>
                    <a:pt x="10" y="2"/>
                  </a:cubicBezTo>
                  <a:cubicBezTo>
                    <a:pt x="0" y="9"/>
                    <a:pt x="7" y="15"/>
                    <a:pt x="12" y="23"/>
                  </a:cubicBezTo>
                  <a:cubicBezTo>
                    <a:pt x="14" y="35"/>
                    <a:pt x="15" y="32"/>
                    <a:pt x="24" y="27"/>
                  </a:cubicBezTo>
                  <a:cubicBezTo>
                    <a:pt x="32" y="16"/>
                    <a:pt x="23" y="24"/>
                    <a:pt x="22" y="1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5" name="Freeform 95"/>
            <p:cNvSpPr/>
            <p:nvPr>
              <p:custDataLst>
                <p:tags r:id="rId82"/>
              </p:custDataLst>
            </p:nvPr>
          </p:nvSpPr>
          <p:spPr bwMode="invGray">
            <a:xfrm>
              <a:off x="4665" y="3425"/>
              <a:ext cx="24" cy="26"/>
            </a:xfrm>
            <a:custGeom>
              <a:gdLst>
                <a:gd name="T0" fmla="*/ 10 w 32"/>
                <a:gd name="T1" fmla="*/ 4 h 35"/>
                <a:gd name="T2" fmla="*/ 5 w 32"/>
                <a:gd name="T3" fmla="*/ 1 h 35"/>
                <a:gd name="T4" fmla="*/ 5 w 32"/>
                <a:gd name="T5" fmla="*/ 10 h 35"/>
                <a:gd name="T6" fmla="*/ 11 w 32"/>
                <a:gd name="T7" fmla="*/ 11 h 35"/>
                <a:gd name="T8" fmla="*/ 10 w 32"/>
                <a:gd name="T9" fmla="*/ 4 h 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2" h="35">
                  <a:moveTo>
                    <a:pt x="22" y="10"/>
                  </a:moveTo>
                  <a:cubicBezTo>
                    <a:pt x="26" y="20"/>
                    <a:pt x="18" y="0"/>
                    <a:pt x="10" y="2"/>
                  </a:cubicBezTo>
                  <a:cubicBezTo>
                    <a:pt x="0" y="9"/>
                    <a:pt x="7" y="15"/>
                    <a:pt x="12" y="23"/>
                  </a:cubicBezTo>
                  <a:cubicBezTo>
                    <a:pt x="14" y="35"/>
                    <a:pt x="15" y="32"/>
                    <a:pt x="24" y="27"/>
                  </a:cubicBezTo>
                  <a:cubicBezTo>
                    <a:pt x="32" y="16"/>
                    <a:pt x="23" y="24"/>
                    <a:pt x="22" y="1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6" name="Freeform 96"/>
            <p:cNvSpPr/>
            <p:nvPr>
              <p:custDataLst>
                <p:tags r:id="rId83"/>
              </p:custDataLst>
            </p:nvPr>
          </p:nvSpPr>
          <p:spPr bwMode="invGray">
            <a:xfrm>
              <a:off x="3055" y="2051"/>
              <a:ext cx="141" cy="108"/>
            </a:xfrm>
            <a:custGeom>
              <a:gdLst>
                <a:gd name="T0" fmla="*/ 71 w 189"/>
                <a:gd name="T1" fmla="*/ 2 h 144"/>
                <a:gd name="T2" fmla="*/ 77 w 189"/>
                <a:gd name="T3" fmla="*/ 2 h 144"/>
                <a:gd name="T4" fmla="*/ 78 w 189"/>
                <a:gd name="T5" fmla="*/ 7 h 144"/>
                <a:gd name="T6" fmla="*/ 78 w 189"/>
                <a:gd name="T7" fmla="*/ 11 h 144"/>
                <a:gd name="T8" fmla="*/ 54 w 189"/>
                <a:gd name="T9" fmla="*/ 19 h 144"/>
                <a:gd name="T10" fmla="*/ 45 w 189"/>
                <a:gd name="T11" fmla="*/ 25 h 144"/>
                <a:gd name="T12" fmla="*/ 40 w 189"/>
                <a:gd name="T13" fmla="*/ 26 h 144"/>
                <a:gd name="T14" fmla="*/ 30 w 189"/>
                <a:gd name="T15" fmla="*/ 35 h 144"/>
                <a:gd name="T16" fmla="*/ 31 w 189"/>
                <a:gd name="T17" fmla="*/ 39 h 144"/>
                <a:gd name="T18" fmla="*/ 34 w 189"/>
                <a:gd name="T19" fmla="*/ 49 h 144"/>
                <a:gd name="T20" fmla="*/ 45 w 189"/>
                <a:gd name="T21" fmla="*/ 53 h 144"/>
                <a:gd name="T22" fmla="*/ 38 w 189"/>
                <a:gd name="T23" fmla="*/ 59 h 144"/>
                <a:gd name="T24" fmla="*/ 34 w 189"/>
                <a:gd name="T25" fmla="*/ 56 h 144"/>
                <a:gd name="T26" fmla="*/ 30 w 189"/>
                <a:gd name="T27" fmla="*/ 57 h 144"/>
                <a:gd name="T28" fmla="*/ 9 w 189"/>
                <a:gd name="T29" fmla="*/ 52 h 144"/>
                <a:gd name="T30" fmla="*/ 7 w 189"/>
                <a:gd name="T31" fmla="*/ 45 h 144"/>
                <a:gd name="T32" fmla="*/ 19 w 189"/>
                <a:gd name="T33" fmla="*/ 38 h 144"/>
                <a:gd name="T34" fmla="*/ 21 w 189"/>
                <a:gd name="T35" fmla="*/ 32 h 144"/>
                <a:gd name="T36" fmla="*/ 19 w 189"/>
                <a:gd name="T37" fmla="*/ 27 h 144"/>
                <a:gd name="T38" fmla="*/ 30 w 189"/>
                <a:gd name="T39" fmla="*/ 20 h 144"/>
                <a:gd name="T40" fmla="*/ 40 w 189"/>
                <a:gd name="T41" fmla="*/ 15 h 144"/>
                <a:gd name="T42" fmla="*/ 47 w 189"/>
                <a:gd name="T43" fmla="*/ 11 h 144"/>
                <a:gd name="T44" fmla="*/ 71 w 189"/>
                <a:gd name="T45" fmla="*/ 2 h 14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</a:gdLst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0" t="0" r="r" b="b"/>
              <a:pathLst>
                <a:path w="189" h="144">
                  <a:moveTo>
                    <a:pt x="171" y="4"/>
                  </a:moveTo>
                  <a:cubicBezTo>
                    <a:pt x="174" y="3"/>
                    <a:pt x="182" y="0"/>
                    <a:pt x="185" y="4"/>
                  </a:cubicBezTo>
                  <a:cubicBezTo>
                    <a:pt x="187" y="7"/>
                    <a:pt x="189" y="16"/>
                    <a:pt x="189" y="16"/>
                  </a:cubicBezTo>
                  <a:cubicBezTo>
                    <a:pt x="188" y="19"/>
                    <a:pt x="189" y="22"/>
                    <a:pt x="187" y="24"/>
                  </a:cubicBezTo>
                  <a:cubicBezTo>
                    <a:pt x="175" y="34"/>
                    <a:pt x="146" y="34"/>
                    <a:pt x="131" y="44"/>
                  </a:cubicBezTo>
                  <a:cubicBezTo>
                    <a:pt x="125" y="53"/>
                    <a:pt x="120" y="54"/>
                    <a:pt x="109" y="58"/>
                  </a:cubicBezTo>
                  <a:cubicBezTo>
                    <a:pt x="105" y="59"/>
                    <a:pt x="97" y="62"/>
                    <a:pt x="97" y="62"/>
                  </a:cubicBezTo>
                  <a:cubicBezTo>
                    <a:pt x="88" y="76"/>
                    <a:pt x="83" y="74"/>
                    <a:pt x="71" y="82"/>
                  </a:cubicBezTo>
                  <a:cubicBezTo>
                    <a:pt x="66" y="98"/>
                    <a:pt x="70" y="78"/>
                    <a:pt x="75" y="92"/>
                  </a:cubicBezTo>
                  <a:cubicBezTo>
                    <a:pt x="81" y="108"/>
                    <a:pt x="71" y="108"/>
                    <a:pt x="83" y="116"/>
                  </a:cubicBezTo>
                  <a:cubicBezTo>
                    <a:pt x="90" y="121"/>
                    <a:pt x="107" y="126"/>
                    <a:pt x="107" y="126"/>
                  </a:cubicBezTo>
                  <a:cubicBezTo>
                    <a:pt x="105" y="139"/>
                    <a:pt x="106" y="144"/>
                    <a:pt x="93" y="140"/>
                  </a:cubicBezTo>
                  <a:cubicBezTo>
                    <a:pt x="91" y="137"/>
                    <a:pt x="87" y="130"/>
                    <a:pt x="83" y="130"/>
                  </a:cubicBezTo>
                  <a:cubicBezTo>
                    <a:pt x="79" y="130"/>
                    <a:pt x="71" y="134"/>
                    <a:pt x="71" y="134"/>
                  </a:cubicBezTo>
                  <a:cubicBezTo>
                    <a:pt x="52" y="129"/>
                    <a:pt x="42" y="124"/>
                    <a:pt x="21" y="122"/>
                  </a:cubicBezTo>
                  <a:cubicBezTo>
                    <a:pt x="14" y="115"/>
                    <a:pt x="0" y="102"/>
                    <a:pt x="19" y="106"/>
                  </a:cubicBezTo>
                  <a:cubicBezTo>
                    <a:pt x="29" y="91"/>
                    <a:pt x="26" y="93"/>
                    <a:pt x="47" y="90"/>
                  </a:cubicBezTo>
                  <a:cubicBezTo>
                    <a:pt x="55" y="84"/>
                    <a:pt x="54" y="88"/>
                    <a:pt x="51" y="76"/>
                  </a:cubicBezTo>
                  <a:cubicBezTo>
                    <a:pt x="50" y="72"/>
                    <a:pt x="47" y="64"/>
                    <a:pt x="47" y="64"/>
                  </a:cubicBezTo>
                  <a:cubicBezTo>
                    <a:pt x="50" y="41"/>
                    <a:pt x="50" y="43"/>
                    <a:pt x="73" y="46"/>
                  </a:cubicBezTo>
                  <a:cubicBezTo>
                    <a:pt x="82" y="45"/>
                    <a:pt x="97" y="36"/>
                    <a:pt x="97" y="36"/>
                  </a:cubicBezTo>
                  <a:cubicBezTo>
                    <a:pt x="102" y="29"/>
                    <a:pt x="105" y="27"/>
                    <a:pt x="113" y="24"/>
                  </a:cubicBezTo>
                  <a:cubicBezTo>
                    <a:pt x="134" y="27"/>
                    <a:pt x="161" y="25"/>
                    <a:pt x="171" y="4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7" name="Freeform 97"/>
            <p:cNvSpPr/>
            <p:nvPr>
              <p:custDataLst>
                <p:tags r:id="rId84"/>
              </p:custDataLst>
            </p:nvPr>
          </p:nvSpPr>
          <p:spPr bwMode="invGray">
            <a:xfrm>
              <a:off x="3139" y="2155"/>
              <a:ext cx="40" cy="12"/>
            </a:xfrm>
            <a:custGeom>
              <a:gdLst>
                <a:gd name="T0" fmla="*/ 11 w 53"/>
                <a:gd name="T1" fmla="*/ 0 h 17"/>
                <a:gd name="T2" fmla="*/ 5 w 53"/>
                <a:gd name="T3" fmla="*/ 1 h 17"/>
                <a:gd name="T4" fmla="*/ 14 w 53"/>
                <a:gd name="T5" fmla="*/ 6 h 17"/>
                <a:gd name="T6" fmla="*/ 19 w 53"/>
                <a:gd name="T7" fmla="*/ 5 h 17"/>
                <a:gd name="T8" fmla="*/ 11 w 53"/>
                <a:gd name="T9" fmla="*/ 0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2" h="17">
                  <a:moveTo>
                    <a:pt x="24" y="0"/>
                  </a:moveTo>
                  <a:cubicBezTo>
                    <a:pt x="20" y="1"/>
                    <a:pt x="16" y="0"/>
                    <a:pt x="12" y="2"/>
                  </a:cubicBezTo>
                  <a:cubicBezTo>
                    <a:pt x="0" y="9"/>
                    <a:pt x="30" y="15"/>
                    <a:pt x="32" y="16"/>
                  </a:cubicBezTo>
                  <a:cubicBezTo>
                    <a:pt x="36" y="15"/>
                    <a:pt x="41" y="17"/>
                    <a:pt x="44" y="14"/>
                  </a:cubicBezTo>
                  <a:cubicBezTo>
                    <a:pt x="53" y="3"/>
                    <a:pt x="30" y="0"/>
                    <a:pt x="2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8" name="Freeform 98"/>
            <p:cNvSpPr/>
            <p:nvPr>
              <p:custDataLst>
                <p:tags r:id="rId85"/>
              </p:custDataLst>
            </p:nvPr>
          </p:nvSpPr>
          <p:spPr bwMode="invGray">
            <a:xfrm>
              <a:off x="3344" y="1999"/>
              <a:ext cx="42" cy="28"/>
            </a:xfrm>
            <a:custGeom>
              <a:gdLst>
                <a:gd name="T0" fmla="*/ 23 w 57"/>
                <a:gd name="T1" fmla="*/ 2 h 37"/>
                <a:gd name="T2" fmla="*/ 10 w 57"/>
                <a:gd name="T3" fmla="*/ 11 h 37"/>
                <a:gd name="T4" fmla="*/ 4 w 57"/>
                <a:gd name="T5" fmla="*/ 15 h 37"/>
                <a:gd name="T6" fmla="*/ 4 w 57"/>
                <a:gd name="T7" fmla="*/ 2 h 37"/>
                <a:gd name="T8" fmla="*/ 8 w 57"/>
                <a:gd name="T9" fmla="*/ 0 h 37"/>
                <a:gd name="T10" fmla="*/ 23 w 57"/>
                <a:gd name="T11" fmla="*/ 2 h 3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" h="37">
                  <a:moveTo>
                    <a:pt x="57" y="4"/>
                  </a:moveTo>
                  <a:cubicBezTo>
                    <a:pt x="53" y="16"/>
                    <a:pt x="35" y="17"/>
                    <a:pt x="25" y="24"/>
                  </a:cubicBezTo>
                  <a:cubicBezTo>
                    <a:pt x="22" y="34"/>
                    <a:pt x="22" y="37"/>
                    <a:pt x="11" y="34"/>
                  </a:cubicBezTo>
                  <a:cubicBezTo>
                    <a:pt x="6" y="27"/>
                    <a:pt x="0" y="10"/>
                    <a:pt x="9" y="4"/>
                  </a:cubicBezTo>
                  <a:cubicBezTo>
                    <a:pt x="12" y="2"/>
                    <a:pt x="21" y="0"/>
                    <a:pt x="21" y="0"/>
                  </a:cubicBezTo>
                  <a:cubicBezTo>
                    <a:pt x="33" y="2"/>
                    <a:pt x="45" y="4"/>
                    <a:pt x="57" y="4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9" name="Freeform 99"/>
            <p:cNvSpPr/>
            <p:nvPr>
              <p:custDataLst>
                <p:tags r:id="rId86"/>
              </p:custDataLst>
            </p:nvPr>
          </p:nvSpPr>
          <p:spPr bwMode="invGray">
            <a:xfrm>
              <a:off x="3374" y="2012"/>
              <a:ext cx="50" cy="20"/>
            </a:xfrm>
            <a:custGeom>
              <a:gdLst>
                <a:gd name="T0" fmla="*/ 11 w 68"/>
                <a:gd name="T1" fmla="*/ 0 h 26"/>
                <a:gd name="T2" fmla="*/ 4 w 68"/>
                <a:gd name="T3" fmla="*/ 3 h 26"/>
                <a:gd name="T4" fmla="*/ 23 w 68"/>
                <a:gd name="T5" fmla="*/ 12 h 26"/>
                <a:gd name="T6" fmla="*/ 25 w 68"/>
                <a:gd name="T7" fmla="*/ 11 h 26"/>
                <a:gd name="T8" fmla="*/ 11 w 68"/>
                <a:gd name="T9" fmla="*/ 0 h 2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8" h="26">
                  <a:moveTo>
                    <a:pt x="29" y="0"/>
                  </a:moveTo>
                  <a:cubicBezTo>
                    <a:pt x="23" y="2"/>
                    <a:pt x="11" y="6"/>
                    <a:pt x="11" y="6"/>
                  </a:cubicBezTo>
                  <a:cubicBezTo>
                    <a:pt x="0" y="23"/>
                    <a:pt x="47" y="24"/>
                    <a:pt x="57" y="26"/>
                  </a:cubicBezTo>
                  <a:cubicBezTo>
                    <a:pt x="59" y="25"/>
                    <a:pt x="62" y="26"/>
                    <a:pt x="63" y="24"/>
                  </a:cubicBezTo>
                  <a:cubicBezTo>
                    <a:pt x="68" y="3"/>
                    <a:pt x="42" y="3"/>
                    <a:pt x="2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0" name="Freeform 100"/>
            <p:cNvSpPr/>
            <p:nvPr>
              <p:custDataLst>
                <p:tags r:id="rId87"/>
              </p:custDataLst>
            </p:nvPr>
          </p:nvSpPr>
          <p:spPr bwMode="invGray">
            <a:xfrm>
              <a:off x="3428" y="2015"/>
              <a:ext cx="50" cy="32"/>
            </a:xfrm>
            <a:custGeom>
              <a:gdLst>
                <a:gd name="T0" fmla="*/ 22 w 66"/>
                <a:gd name="T1" fmla="*/ 4 h 43"/>
                <a:gd name="T2" fmla="*/ 11 w 66"/>
                <a:gd name="T3" fmla="*/ 4 h 43"/>
                <a:gd name="T4" fmla="*/ 5 w 66"/>
                <a:gd name="T5" fmla="*/ 4 h 43"/>
                <a:gd name="T6" fmla="*/ 4 w 66"/>
                <a:gd name="T7" fmla="*/ 14 h 43"/>
                <a:gd name="T8" fmla="*/ 14 w 66"/>
                <a:gd name="T9" fmla="*/ 18 h 43"/>
                <a:gd name="T10" fmla="*/ 27 w 66"/>
                <a:gd name="T11" fmla="*/ 11 h 43"/>
                <a:gd name="T12" fmla="*/ 22 w 66"/>
                <a:gd name="T13" fmla="*/ 4 h 4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66" h="43">
                  <a:moveTo>
                    <a:pt x="50" y="9"/>
                  </a:moveTo>
                  <a:cubicBezTo>
                    <a:pt x="40" y="16"/>
                    <a:pt x="36" y="16"/>
                    <a:pt x="26" y="9"/>
                  </a:cubicBezTo>
                  <a:cubicBezTo>
                    <a:pt x="20" y="0"/>
                    <a:pt x="18" y="4"/>
                    <a:pt x="10" y="9"/>
                  </a:cubicBezTo>
                  <a:cubicBezTo>
                    <a:pt x="4" y="17"/>
                    <a:pt x="0" y="21"/>
                    <a:pt x="8" y="35"/>
                  </a:cubicBezTo>
                  <a:cubicBezTo>
                    <a:pt x="12" y="42"/>
                    <a:pt x="32" y="43"/>
                    <a:pt x="32" y="43"/>
                  </a:cubicBezTo>
                  <a:cubicBezTo>
                    <a:pt x="41" y="40"/>
                    <a:pt x="54" y="33"/>
                    <a:pt x="62" y="27"/>
                  </a:cubicBezTo>
                  <a:cubicBezTo>
                    <a:pt x="66" y="15"/>
                    <a:pt x="61" y="15"/>
                    <a:pt x="50" y="9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1" name="Freeform 101"/>
            <p:cNvSpPr/>
            <p:nvPr>
              <p:custDataLst>
                <p:tags r:id="rId88"/>
              </p:custDataLst>
            </p:nvPr>
          </p:nvSpPr>
          <p:spPr bwMode="invGray">
            <a:xfrm>
              <a:off x="3777" y="2042"/>
              <a:ext cx="88" cy="31"/>
            </a:xfrm>
            <a:custGeom>
              <a:gdLst>
                <a:gd name="T0" fmla="*/ 6 w 117"/>
                <a:gd name="T1" fmla="*/ 0 h 41"/>
                <a:gd name="T2" fmla="*/ 4 w 117"/>
                <a:gd name="T3" fmla="*/ 7 h 41"/>
                <a:gd name="T4" fmla="*/ 22 w 117"/>
                <a:gd name="T5" fmla="*/ 13 h 41"/>
                <a:gd name="T6" fmla="*/ 32 w 117"/>
                <a:gd name="T7" fmla="*/ 15 h 41"/>
                <a:gd name="T8" fmla="*/ 47 w 117"/>
                <a:gd name="T9" fmla="*/ 10 h 41"/>
                <a:gd name="T10" fmla="*/ 33 w 117"/>
                <a:gd name="T11" fmla="*/ 2 h 41"/>
                <a:gd name="T12" fmla="*/ 6 w 117"/>
                <a:gd name="T13" fmla="*/ 0 h 4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17" h="41">
                  <a:moveTo>
                    <a:pt x="14" y="0"/>
                  </a:moveTo>
                  <a:cubicBezTo>
                    <a:pt x="8" y="4"/>
                    <a:pt x="0" y="9"/>
                    <a:pt x="8" y="16"/>
                  </a:cubicBezTo>
                  <a:cubicBezTo>
                    <a:pt x="21" y="27"/>
                    <a:pt x="34" y="28"/>
                    <a:pt x="50" y="30"/>
                  </a:cubicBezTo>
                  <a:cubicBezTo>
                    <a:pt x="66" y="41"/>
                    <a:pt x="57" y="39"/>
                    <a:pt x="76" y="36"/>
                  </a:cubicBezTo>
                  <a:cubicBezTo>
                    <a:pt x="88" y="32"/>
                    <a:pt x="101" y="29"/>
                    <a:pt x="112" y="22"/>
                  </a:cubicBezTo>
                  <a:cubicBezTo>
                    <a:pt x="117" y="6"/>
                    <a:pt x="87" y="5"/>
                    <a:pt x="78" y="4"/>
                  </a:cubicBezTo>
                  <a:cubicBezTo>
                    <a:pt x="17" y="6"/>
                    <a:pt x="34" y="20"/>
                    <a:pt x="1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2" name="Freeform 102"/>
            <p:cNvSpPr/>
            <p:nvPr>
              <p:custDataLst>
                <p:tags r:id="rId89"/>
              </p:custDataLst>
            </p:nvPr>
          </p:nvSpPr>
          <p:spPr bwMode="invGray">
            <a:xfrm>
              <a:off x="3867" y="2041"/>
              <a:ext cx="46" cy="24"/>
            </a:xfrm>
            <a:custGeom>
              <a:gdLst>
                <a:gd name="T0" fmla="*/ 13 w 62"/>
                <a:gd name="T1" fmla="*/ 2 h 32"/>
                <a:gd name="T2" fmla="*/ 25 w 62"/>
                <a:gd name="T3" fmla="*/ 5 h 32"/>
                <a:gd name="T4" fmla="*/ 12 w 62"/>
                <a:gd name="T5" fmla="*/ 14 h 32"/>
                <a:gd name="T6" fmla="*/ 2 w 62"/>
                <a:gd name="T7" fmla="*/ 10 h 32"/>
                <a:gd name="T8" fmla="*/ 13 w 62"/>
                <a:gd name="T9" fmla="*/ 2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2" h="32">
                  <a:moveTo>
                    <a:pt x="32" y="4"/>
                  </a:moveTo>
                  <a:cubicBezTo>
                    <a:pt x="44" y="0"/>
                    <a:pt x="53" y="1"/>
                    <a:pt x="62" y="10"/>
                  </a:cubicBezTo>
                  <a:cubicBezTo>
                    <a:pt x="59" y="23"/>
                    <a:pt x="42" y="28"/>
                    <a:pt x="30" y="32"/>
                  </a:cubicBezTo>
                  <a:cubicBezTo>
                    <a:pt x="15" y="22"/>
                    <a:pt x="23" y="25"/>
                    <a:pt x="6" y="22"/>
                  </a:cubicBezTo>
                  <a:cubicBezTo>
                    <a:pt x="0" y="4"/>
                    <a:pt x="14" y="8"/>
                    <a:pt x="32" y="4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3" name="Freeform 103"/>
            <p:cNvSpPr/>
            <p:nvPr>
              <p:custDataLst>
                <p:tags r:id="rId90"/>
              </p:custDataLst>
            </p:nvPr>
          </p:nvSpPr>
          <p:spPr bwMode="invGray">
            <a:xfrm>
              <a:off x="3846" y="2070"/>
              <a:ext cx="37" cy="17"/>
            </a:xfrm>
            <a:custGeom>
              <a:gdLst>
                <a:gd name="T0" fmla="*/ 8 w 49"/>
                <a:gd name="T1" fmla="*/ 1 h 23"/>
                <a:gd name="T2" fmla="*/ 3 w 49"/>
                <a:gd name="T3" fmla="*/ 2 h 23"/>
                <a:gd name="T4" fmla="*/ 17 w 49"/>
                <a:gd name="T5" fmla="*/ 10 h 23"/>
                <a:gd name="T6" fmla="*/ 8 w 49"/>
                <a:gd name="T7" fmla="*/ 1 h 2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49" h="23">
                  <a:moveTo>
                    <a:pt x="20" y="1"/>
                  </a:moveTo>
                  <a:cubicBezTo>
                    <a:pt x="15" y="2"/>
                    <a:pt x="8" y="0"/>
                    <a:pt x="6" y="5"/>
                  </a:cubicBezTo>
                  <a:cubicBezTo>
                    <a:pt x="0" y="19"/>
                    <a:pt x="32" y="21"/>
                    <a:pt x="38" y="23"/>
                  </a:cubicBezTo>
                  <a:cubicBezTo>
                    <a:pt x="49" y="6"/>
                    <a:pt x="35" y="3"/>
                    <a:pt x="20" y="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4" name="Freeform 104"/>
            <p:cNvSpPr/>
            <p:nvPr>
              <p:custDataLst>
                <p:tags r:id="rId91"/>
              </p:custDataLst>
            </p:nvPr>
          </p:nvSpPr>
          <p:spPr bwMode="invGray">
            <a:xfrm>
              <a:off x="4098" y="2294"/>
              <a:ext cx="76" cy="114"/>
            </a:xfrm>
            <a:custGeom>
              <a:gdLst>
                <a:gd name="T0" fmla="*/ 2 w 102"/>
                <a:gd name="T1" fmla="*/ 0 h 152"/>
                <a:gd name="T2" fmla="*/ 0 w 102"/>
                <a:gd name="T3" fmla="*/ 8 h 152"/>
                <a:gd name="T4" fmla="*/ 5 w 102"/>
                <a:gd name="T5" fmla="*/ 18 h 152"/>
                <a:gd name="T6" fmla="*/ 13 w 102"/>
                <a:gd name="T7" fmla="*/ 31 h 152"/>
                <a:gd name="T8" fmla="*/ 15 w 102"/>
                <a:gd name="T9" fmla="*/ 44 h 152"/>
                <a:gd name="T10" fmla="*/ 34 w 102"/>
                <a:gd name="T11" fmla="*/ 65 h 152"/>
                <a:gd name="T12" fmla="*/ 36 w 102"/>
                <a:gd name="T13" fmla="*/ 53 h 152"/>
                <a:gd name="T14" fmla="*/ 31 w 102"/>
                <a:gd name="T15" fmla="*/ 44 h 152"/>
                <a:gd name="T16" fmla="*/ 25 w 102"/>
                <a:gd name="T17" fmla="*/ 39 h 152"/>
                <a:gd name="T18" fmla="*/ 22 w 102"/>
                <a:gd name="T19" fmla="*/ 32 h 152"/>
                <a:gd name="T20" fmla="*/ 17 w 102"/>
                <a:gd name="T21" fmla="*/ 19 h 152"/>
                <a:gd name="T22" fmla="*/ 1 w 102"/>
                <a:gd name="T23" fmla="*/ 5 h 152"/>
                <a:gd name="T24" fmla="*/ 2 w 102"/>
                <a:gd name="T25" fmla="*/ 0 h 15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02" h="152">
                  <a:moveTo>
                    <a:pt x="6" y="0"/>
                  </a:moveTo>
                  <a:cubicBezTo>
                    <a:pt x="4" y="6"/>
                    <a:pt x="0" y="18"/>
                    <a:pt x="0" y="18"/>
                  </a:cubicBezTo>
                  <a:cubicBezTo>
                    <a:pt x="3" y="26"/>
                    <a:pt x="9" y="35"/>
                    <a:pt x="14" y="42"/>
                  </a:cubicBezTo>
                  <a:cubicBezTo>
                    <a:pt x="17" y="58"/>
                    <a:pt x="16" y="69"/>
                    <a:pt x="32" y="72"/>
                  </a:cubicBezTo>
                  <a:cubicBezTo>
                    <a:pt x="44" y="80"/>
                    <a:pt x="40" y="91"/>
                    <a:pt x="36" y="104"/>
                  </a:cubicBezTo>
                  <a:cubicBezTo>
                    <a:pt x="57" y="118"/>
                    <a:pt x="60" y="139"/>
                    <a:pt x="80" y="152"/>
                  </a:cubicBezTo>
                  <a:cubicBezTo>
                    <a:pt x="95" y="148"/>
                    <a:pt x="102" y="135"/>
                    <a:pt x="86" y="124"/>
                  </a:cubicBezTo>
                  <a:cubicBezTo>
                    <a:pt x="72" y="129"/>
                    <a:pt x="78" y="110"/>
                    <a:pt x="74" y="102"/>
                  </a:cubicBezTo>
                  <a:cubicBezTo>
                    <a:pt x="72" y="98"/>
                    <a:pt x="65" y="94"/>
                    <a:pt x="62" y="92"/>
                  </a:cubicBezTo>
                  <a:cubicBezTo>
                    <a:pt x="59" y="82"/>
                    <a:pt x="65" y="65"/>
                    <a:pt x="52" y="74"/>
                  </a:cubicBezTo>
                  <a:cubicBezTo>
                    <a:pt x="46" y="65"/>
                    <a:pt x="47" y="54"/>
                    <a:pt x="42" y="44"/>
                  </a:cubicBezTo>
                  <a:cubicBezTo>
                    <a:pt x="36" y="32"/>
                    <a:pt x="16" y="18"/>
                    <a:pt x="4" y="12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5" name="Freeform 105"/>
            <p:cNvSpPr/>
            <p:nvPr>
              <p:custDataLst>
                <p:tags r:id="rId92"/>
              </p:custDataLst>
            </p:nvPr>
          </p:nvSpPr>
          <p:spPr bwMode="invGray">
            <a:xfrm>
              <a:off x="4159" y="2412"/>
              <a:ext cx="55" cy="78"/>
            </a:xfrm>
            <a:custGeom>
              <a:gdLst>
                <a:gd name="T0" fmla="*/ 27 w 74"/>
                <a:gd name="T1" fmla="*/ 10 h 103"/>
                <a:gd name="T2" fmla="*/ 30 w 74"/>
                <a:gd name="T3" fmla="*/ 17 h 103"/>
                <a:gd name="T4" fmla="*/ 12 w 74"/>
                <a:gd name="T5" fmla="*/ 36 h 103"/>
                <a:gd name="T6" fmla="*/ 13 w 74"/>
                <a:gd name="T7" fmla="*/ 44 h 103"/>
                <a:gd name="T8" fmla="*/ 8 w 74"/>
                <a:gd name="T9" fmla="*/ 41 h 103"/>
                <a:gd name="T10" fmla="*/ 2 w 74"/>
                <a:gd name="T11" fmla="*/ 36 h 103"/>
                <a:gd name="T12" fmla="*/ 0 w 74"/>
                <a:gd name="T13" fmla="*/ 36 h 103"/>
                <a:gd name="T14" fmla="*/ 4 w 74"/>
                <a:gd name="T15" fmla="*/ 25 h 103"/>
                <a:gd name="T16" fmla="*/ 5 w 74"/>
                <a:gd name="T17" fmla="*/ 23 h 103"/>
                <a:gd name="T18" fmla="*/ 1 w 74"/>
                <a:gd name="T19" fmla="*/ 11 h 103"/>
                <a:gd name="T20" fmla="*/ 1 w 74"/>
                <a:gd name="T21" fmla="*/ 6 h 103"/>
                <a:gd name="T22" fmla="*/ 10 w 74"/>
                <a:gd name="T23" fmla="*/ 10 h 103"/>
                <a:gd name="T24" fmla="*/ 15 w 74"/>
                <a:gd name="T25" fmla="*/ 15 h 103"/>
                <a:gd name="T26" fmla="*/ 27 w 74"/>
                <a:gd name="T27" fmla="*/ 10 h 103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74" h="103">
                  <a:moveTo>
                    <a:pt x="64" y="22"/>
                  </a:moveTo>
                  <a:cubicBezTo>
                    <a:pt x="73" y="36"/>
                    <a:pt x="70" y="29"/>
                    <a:pt x="74" y="40"/>
                  </a:cubicBezTo>
                  <a:cubicBezTo>
                    <a:pt x="70" y="77"/>
                    <a:pt x="68" y="81"/>
                    <a:pt x="30" y="84"/>
                  </a:cubicBezTo>
                  <a:cubicBezTo>
                    <a:pt x="33" y="88"/>
                    <a:pt x="39" y="95"/>
                    <a:pt x="32" y="100"/>
                  </a:cubicBezTo>
                  <a:cubicBezTo>
                    <a:pt x="28" y="103"/>
                    <a:pt x="24" y="95"/>
                    <a:pt x="20" y="94"/>
                  </a:cubicBezTo>
                  <a:cubicBezTo>
                    <a:pt x="17" y="84"/>
                    <a:pt x="20" y="89"/>
                    <a:pt x="6" y="84"/>
                  </a:cubicBezTo>
                  <a:cubicBezTo>
                    <a:pt x="4" y="83"/>
                    <a:pt x="0" y="82"/>
                    <a:pt x="0" y="82"/>
                  </a:cubicBezTo>
                  <a:cubicBezTo>
                    <a:pt x="3" y="73"/>
                    <a:pt x="7" y="67"/>
                    <a:pt x="10" y="58"/>
                  </a:cubicBezTo>
                  <a:cubicBezTo>
                    <a:pt x="11" y="56"/>
                    <a:pt x="12" y="52"/>
                    <a:pt x="12" y="52"/>
                  </a:cubicBezTo>
                  <a:cubicBezTo>
                    <a:pt x="10" y="42"/>
                    <a:pt x="8" y="33"/>
                    <a:pt x="2" y="24"/>
                  </a:cubicBezTo>
                  <a:cubicBezTo>
                    <a:pt x="3" y="21"/>
                    <a:pt x="2" y="17"/>
                    <a:pt x="4" y="14"/>
                  </a:cubicBezTo>
                  <a:cubicBezTo>
                    <a:pt x="11" y="0"/>
                    <a:pt x="18" y="19"/>
                    <a:pt x="26" y="22"/>
                  </a:cubicBezTo>
                  <a:cubicBezTo>
                    <a:pt x="31" y="36"/>
                    <a:pt x="26" y="33"/>
                    <a:pt x="36" y="36"/>
                  </a:cubicBezTo>
                  <a:cubicBezTo>
                    <a:pt x="45" y="30"/>
                    <a:pt x="55" y="28"/>
                    <a:pt x="64" y="2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6" name="Freeform 106"/>
            <p:cNvSpPr/>
            <p:nvPr>
              <p:custDataLst>
                <p:tags r:id="rId93"/>
              </p:custDataLst>
            </p:nvPr>
          </p:nvSpPr>
          <p:spPr bwMode="invGray">
            <a:xfrm>
              <a:off x="4123" y="2492"/>
              <a:ext cx="109" cy="189"/>
            </a:xfrm>
            <a:custGeom>
              <a:gdLst>
                <a:gd name="T0" fmla="*/ 34 w 146"/>
                <a:gd name="T1" fmla="*/ 42 h 252"/>
                <a:gd name="T2" fmla="*/ 28 w 146"/>
                <a:gd name="T3" fmla="*/ 45 h 252"/>
                <a:gd name="T4" fmla="*/ 27 w 146"/>
                <a:gd name="T5" fmla="*/ 56 h 252"/>
                <a:gd name="T6" fmla="*/ 9 w 146"/>
                <a:gd name="T7" fmla="*/ 62 h 252"/>
                <a:gd name="T8" fmla="*/ 3 w 146"/>
                <a:gd name="T9" fmla="*/ 71 h 252"/>
                <a:gd name="T10" fmla="*/ 8 w 146"/>
                <a:gd name="T11" fmla="*/ 77 h 252"/>
                <a:gd name="T12" fmla="*/ 3 w 146"/>
                <a:gd name="T13" fmla="*/ 84 h 252"/>
                <a:gd name="T14" fmla="*/ 10 w 146"/>
                <a:gd name="T15" fmla="*/ 107 h 252"/>
                <a:gd name="T16" fmla="*/ 12 w 146"/>
                <a:gd name="T17" fmla="*/ 91 h 252"/>
                <a:gd name="T18" fmla="*/ 9 w 146"/>
                <a:gd name="T19" fmla="*/ 81 h 252"/>
                <a:gd name="T20" fmla="*/ 17 w 146"/>
                <a:gd name="T21" fmla="*/ 74 h 252"/>
                <a:gd name="T22" fmla="*/ 22 w 146"/>
                <a:gd name="T23" fmla="*/ 67 h 252"/>
                <a:gd name="T24" fmla="*/ 28 w 146"/>
                <a:gd name="T25" fmla="*/ 74 h 252"/>
                <a:gd name="T26" fmla="*/ 19 w 146"/>
                <a:gd name="T27" fmla="*/ 80 h 252"/>
                <a:gd name="T28" fmla="*/ 23 w 146"/>
                <a:gd name="T29" fmla="*/ 85 h 252"/>
                <a:gd name="T30" fmla="*/ 28 w 146"/>
                <a:gd name="T31" fmla="*/ 76 h 252"/>
                <a:gd name="T32" fmla="*/ 35 w 146"/>
                <a:gd name="T33" fmla="*/ 78 h 252"/>
                <a:gd name="T34" fmla="*/ 43 w 146"/>
                <a:gd name="T35" fmla="*/ 62 h 252"/>
                <a:gd name="T36" fmla="*/ 47 w 146"/>
                <a:gd name="T37" fmla="*/ 66 h 252"/>
                <a:gd name="T38" fmla="*/ 57 w 146"/>
                <a:gd name="T39" fmla="*/ 62 h 252"/>
                <a:gd name="T40" fmla="*/ 60 w 146"/>
                <a:gd name="T41" fmla="*/ 56 h 252"/>
                <a:gd name="T42" fmla="*/ 59 w 146"/>
                <a:gd name="T43" fmla="*/ 47 h 252"/>
                <a:gd name="T44" fmla="*/ 56 w 146"/>
                <a:gd name="T45" fmla="*/ 42 h 252"/>
                <a:gd name="T46" fmla="*/ 51 w 146"/>
                <a:gd name="T47" fmla="*/ 17 h 252"/>
                <a:gd name="T48" fmla="*/ 39 w 146"/>
                <a:gd name="T49" fmla="*/ 0 h 252"/>
                <a:gd name="T50" fmla="*/ 32 w 146"/>
                <a:gd name="T51" fmla="*/ 5 h 252"/>
                <a:gd name="T52" fmla="*/ 40 w 146"/>
                <a:gd name="T53" fmla="*/ 15 h 252"/>
                <a:gd name="T54" fmla="*/ 40 w 146"/>
                <a:gd name="T55" fmla="*/ 27 h 252"/>
                <a:gd name="T56" fmla="*/ 34 w 146"/>
                <a:gd name="T57" fmla="*/ 42 h 252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146" h="251">
                  <a:moveTo>
                    <a:pt x="82" y="100"/>
                  </a:moveTo>
                  <a:cubicBezTo>
                    <a:pt x="70" y="88"/>
                    <a:pt x="69" y="92"/>
                    <a:pt x="66" y="106"/>
                  </a:cubicBezTo>
                  <a:cubicBezTo>
                    <a:pt x="65" y="115"/>
                    <a:pt x="68" y="124"/>
                    <a:pt x="64" y="132"/>
                  </a:cubicBezTo>
                  <a:cubicBezTo>
                    <a:pt x="63" y="133"/>
                    <a:pt x="28" y="142"/>
                    <a:pt x="22" y="146"/>
                  </a:cubicBezTo>
                  <a:cubicBezTo>
                    <a:pt x="18" y="157"/>
                    <a:pt x="18" y="162"/>
                    <a:pt x="8" y="168"/>
                  </a:cubicBezTo>
                  <a:cubicBezTo>
                    <a:pt x="0" y="180"/>
                    <a:pt x="7" y="180"/>
                    <a:pt x="20" y="182"/>
                  </a:cubicBezTo>
                  <a:cubicBezTo>
                    <a:pt x="17" y="190"/>
                    <a:pt x="15" y="193"/>
                    <a:pt x="8" y="198"/>
                  </a:cubicBezTo>
                  <a:cubicBezTo>
                    <a:pt x="10" y="214"/>
                    <a:pt x="9" y="242"/>
                    <a:pt x="24" y="252"/>
                  </a:cubicBezTo>
                  <a:cubicBezTo>
                    <a:pt x="42" y="246"/>
                    <a:pt x="31" y="227"/>
                    <a:pt x="28" y="214"/>
                  </a:cubicBezTo>
                  <a:cubicBezTo>
                    <a:pt x="26" y="207"/>
                    <a:pt x="22" y="192"/>
                    <a:pt x="22" y="192"/>
                  </a:cubicBezTo>
                  <a:cubicBezTo>
                    <a:pt x="25" y="180"/>
                    <a:pt x="33" y="182"/>
                    <a:pt x="42" y="176"/>
                  </a:cubicBezTo>
                  <a:cubicBezTo>
                    <a:pt x="44" y="169"/>
                    <a:pt x="52" y="158"/>
                    <a:pt x="52" y="158"/>
                  </a:cubicBezTo>
                  <a:cubicBezTo>
                    <a:pt x="58" y="164"/>
                    <a:pt x="63" y="166"/>
                    <a:pt x="66" y="174"/>
                  </a:cubicBezTo>
                  <a:cubicBezTo>
                    <a:pt x="59" y="178"/>
                    <a:pt x="51" y="188"/>
                    <a:pt x="44" y="190"/>
                  </a:cubicBezTo>
                  <a:cubicBezTo>
                    <a:pt x="36" y="202"/>
                    <a:pt x="46" y="202"/>
                    <a:pt x="56" y="200"/>
                  </a:cubicBezTo>
                  <a:cubicBezTo>
                    <a:pt x="60" y="189"/>
                    <a:pt x="59" y="184"/>
                    <a:pt x="68" y="178"/>
                  </a:cubicBezTo>
                  <a:cubicBezTo>
                    <a:pt x="77" y="181"/>
                    <a:pt x="75" y="187"/>
                    <a:pt x="84" y="184"/>
                  </a:cubicBezTo>
                  <a:cubicBezTo>
                    <a:pt x="92" y="171"/>
                    <a:pt x="91" y="157"/>
                    <a:pt x="104" y="148"/>
                  </a:cubicBezTo>
                  <a:cubicBezTo>
                    <a:pt x="108" y="149"/>
                    <a:pt x="110" y="155"/>
                    <a:pt x="114" y="156"/>
                  </a:cubicBezTo>
                  <a:cubicBezTo>
                    <a:pt x="120" y="158"/>
                    <a:pt x="131" y="151"/>
                    <a:pt x="136" y="148"/>
                  </a:cubicBezTo>
                  <a:cubicBezTo>
                    <a:pt x="145" y="134"/>
                    <a:pt x="142" y="141"/>
                    <a:pt x="146" y="130"/>
                  </a:cubicBezTo>
                  <a:cubicBezTo>
                    <a:pt x="146" y="127"/>
                    <a:pt x="145" y="115"/>
                    <a:pt x="142" y="110"/>
                  </a:cubicBezTo>
                  <a:cubicBezTo>
                    <a:pt x="140" y="106"/>
                    <a:pt x="134" y="98"/>
                    <a:pt x="134" y="98"/>
                  </a:cubicBezTo>
                  <a:cubicBezTo>
                    <a:pt x="131" y="78"/>
                    <a:pt x="142" y="53"/>
                    <a:pt x="122" y="40"/>
                  </a:cubicBezTo>
                  <a:cubicBezTo>
                    <a:pt x="112" y="26"/>
                    <a:pt x="109" y="10"/>
                    <a:pt x="94" y="0"/>
                  </a:cubicBezTo>
                  <a:cubicBezTo>
                    <a:pt x="87" y="4"/>
                    <a:pt x="86" y="9"/>
                    <a:pt x="78" y="12"/>
                  </a:cubicBezTo>
                  <a:cubicBezTo>
                    <a:pt x="67" y="29"/>
                    <a:pt x="80" y="31"/>
                    <a:pt x="96" y="34"/>
                  </a:cubicBezTo>
                  <a:cubicBezTo>
                    <a:pt x="103" y="44"/>
                    <a:pt x="100" y="53"/>
                    <a:pt x="96" y="64"/>
                  </a:cubicBezTo>
                  <a:cubicBezTo>
                    <a:pt x="96" y="68"/>
                    <a:pt x="95" y="106"/>
                    <a:pt x="82" y="10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7" name="Freeform 107"/>
            <p:cNvSpPr/>
            <p:nvPr>
              <p:custDataLst>
                <p:tags r:id="rId94"/>
              </p:custDataLst>
            </p:nvPr>
          </p:nvSpPr>
          <p:spPr bwMode="invGray">
            <a:xfrm>
              <a:off x="3062" y="1988"/>
              <a:ext cx="52" cy="30"/>
            </a:xfrm>
            <a:custGeom>
              <a:gdLst>
                <a:gd name="T0" fmla="*/ 25 w 70"/>
                <a:gd name="T1" fmla="*/ 0 h 40"/>
                <a:gd name="T2" fmla="*/ 27 w 70"/>
                <a:gd name="T3" fmla="*/ 8 h 40"/>
                <a:gd name="T4" fmla="*/ 16 w 70"/>
                <a:gd name="T5" fmla="*/ 11 h 40"/>
                <a:gd name="T6" fmla="*/ 13 w 70"/>
                <a:gd name="T7" fmla="*/ 17 h 40"/>
                <a:gd name="T8" fmla="*/ 3 w 70"/>
                <a:gd name="T9" fmla="*/ 17 h 40"/>
                <a:gd name="T10" fmla="*/ 1 w 70"/>
                <a:gd name="T11" fmla="*/ 15 h 40"/>
                <a:gd name="T12" fmla="*/ 14 w 70"/>
                <a:gd name="T13" fmla="*/ 8 h 40"/>
                <a:gd name="T14" fmla="*/ 25 w 70"/>
                <a:gd name="T15" fmla="*/ 0 h 4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70" h="40">
                  <a:moveTo>
                    <a:pt x="59" y="0"/>
                  </a:moveTo>
                  <a:cubicBezTo>
                    <a:pt x="68" y="3"/>
                    <a:pt x="70" y="10"/>
                    <a:pt x="65" y="20"/>
                  </a:cubicBezTo>
                  <a:cubicBezTo>
                    <a:pt x="61" y="27"/>
                    <a:pt x="49" y="23"/>
                    <a:pt x="41" y="24"/>
                  </a:cubicBezTo>
                  <a:cubicBezTo>
                    <a:pt x="36" y="38"/>
                    <a:pt x="41" y="34"/>
                    <a:pt x="31" y="40"/>
                  </a:cubicBezTo>
                  <a:cubicBezTo>
                    <a:pt x="23" y="39"/>
                    <a:pt x="15" y="39"/>
                    <a:pt x="7" y="38"/>
                  </a:cubicBezTo>
                  <a:cubicBezTo>
                    <a:pt x="5" y="38"/>
                    <a:pt x="0" y="38"/>
                    <a:pt x="1" y="36"/>
                  </a:cubicBezTo>
                  <a:cubicBezTo>
                    <a:pt x="7" y="26"/>
                    <a:pt x="23" y="23"/>
                    <a:pt x="33" y="20"/>
                  </a:cubicBezTo>
                  <a:cubicBezTo>
                    <a:pt x="39" y="11"/>
                    <a:pt x="51" y="8"/>
                    <a:pt x="5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8" name="Freeform 108"/>
            <p:cNvSpPr/>
            <p:nvPr>
              <p:custDataLst>
                <p:tags r:id="rId95"/>
              </p:custDataLst>
            </p:nvPr>
          </p:nvSpPr>
          <p:spPr bwMode="invGray">
            <a:xfrm>
              <a:off x="2955" y="1997"/>
              <a:ext cx="19" cy="22"/>
            </a:xfrm>
            <a:custGeom>
              <a:gdLst>
                <a:gd name="T0" fmla="*/ 7 w 26"/>
                <a:gd name="T1" fmla="*/ 0 h 29"/>
                <a:gd name="T2" fmla="*/ 0 w 26"/>
                <a:gd name="T3" fmla="*/ 8 h 29"/>
                <a:gd name="T4" fmla="*/ 7 w 26"/>
                <a:gd name="T5" fmla="*/ 11 h 29"/>
                <a:gd name="T6" fmla="*/ 7 w 26"/>
                <a:gd name="T7" fmla="*/ 0 h 2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6" h="28">
                  <a:moveTo>
                    <a:pt x="18" y="0"/>
                  </a:moveTo>
                  <a:cubicBezTo>
                    <a:pt x="9" y="6"/>
                    <a:pt x="4" y="7"/>
                    <a:pt x="0" y="18"/>
                  </a:cubicBezTo>
                  <a:cubicBezTo>
                    <a:pt x="7" y="25"/>
                    <a:pt x="9" y="29"/>
                    <a:pt x="18" y="26"/>
                  </a:cubicBezTo>
                  <a:cubicBezTo>
                    <a:pt x="22" y="14"/>
                    <a:pt x="26" y="12"/>
                    <a:pt x="1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9" name="Freeform 109"/>
            <p:cNvSpPr/>
            <p:nvPr>
              <p:custDataLst>
                <p:tags r:id="rId96"/>
              </p:custDataLst>
            </p:nvPr>
          </p:nvSpPr>
          <p:spPr bwMode="invGray">
            <a:xfrm>
              <a:off x="2979" y="1996"/>
              <a:ext cx="37" cy="27"/>
            </a:xfrm>
            <a:custGeom>
              <a:gdLst>
                <a:gd name="T0" fmla="*/ 6 w 49"/>
                <a:gd name="T1" fmla="*/ 3 h 36"/>
                <a:gd name="T2" fmla="*/ 0 w 49"/>
                <a:gd name="T3" fmla="*/ 8 h 36"/>
                <a:gd name="T4" fmla="*/ 3 w 49"/>
                <a:gd name="T5" fmla="*/ 14 h 36"/>
                <a:gd name="T6" fmla="*/ 8 w 49"/>
                <a:gd name="T7" fmla="*/ 15 h 36"/>
                <a:gd name="T8" fmla="*/ 17 w 49"/>
                <a:gd name="T9" fmla="*/ 11 h 36"/>
                <a:gd name="T10" fmla="*/ 6 w 49"/>
                <a:gd name="T11" fmla="*/ 3 h 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9" h="36">
                  <a:moveTo>
                    <a:pt x="14" y="6"/>
                  </a:moveTo>
                  <a:cubicBezTo>
                    <a:pt x="11" y="14"/>
                    <a:pt x="7" y="13"/>
                    <a:pt x="0" y="18"/>
                  </a:cubicBezTo>
                  <a:cubicBezTo>
                    <a:pt x="1" y="22"/>
                    <a:pt x="2" y="29"/>
                    <a:pt x="6" y="32"/>
                  </a:cubicBezTo>
                  <a:cubicBezTo>
                    <a:pt x="10" y="34"/>
                    <a:pt x="18" y="36"/>
                    <a:pt x="18" y="36"/>
                  </a:cubicBezTo>
                  <a:cubicBezTo>
                    <a:pt x="24" y="27"/>
                    <a:pt x="30" y="28"/>
                    <a:pt x="40" y="26"/>
                  </a:cubicBezTo>
                  <a:cubicBezTo>
                    <a:pt x="49" y="0"/>
                    <a:pt x="26" y="18"/>
                    <a:pt x="14" y="6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0" name="Freeform 110"/>
            <p:cNvSpPr/>
            <p:nvPr>
              <p:custDataLst>
                <p:tags r:id="rId97"/>
              </p:custDataLst>
            </p:nvPr>
          </p:nvSpPr>
          <p:spPr bwMode="invGray">
            <a:xfrm>
              <a:off x="3040" y="1987"/>
              <a:ext cx="20" cy="16"/>
            </a:xfrm>
            <a:custGeom>
              <a:gdLst>
                <a:gd name="T0" fmla="*/ 4 w 27"/>
                <a:gd name="T1" fmla="*/ 0 h 22"/>
                <a:gd name="T2" fmla="*/ 1 w 27"/>
                <a:gd name="T3" fmla="*/ 5 h 22"/>
                <a:gd name="T4" fmla="*/ 7 w 27"/>
                <a:gd name="T5" fmla="*/ 9 h 22"/>
                <a:gd name="T6" fmla="*/ 4 w 27"/>
                <a:gd name="T7" fmla="*/ 0 h 2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7" h="22">
                  <a:moveTo>
                    <a:pt x="11" y="0"/>
                  </a:moveTo>
                  <a:cubicBezTo>
                    <a:pt x="8" y="4"/>
                    <a:pt x="0" y="8"/>
                    <a:pt x="3" y="12"/>
                  </a:cubicBezTo>
                  <a:cubicBezTo>
                    <a:pt x="6" y="17"/>
                    <a:pt x="19" y="22"/>
                    <a:pt x="19" y="22"/>
                  </a:cubicBezTo>
                  <a:cubicBezTo>
                    <a:pt x="27" y="10"/>
                    <a:pt x="15" y="11"/>
                    <a:pt x="1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1" name="Freeform 111"/>
            <p:cNvSpPr/>
            <p:nvPr>
              <p:custDataLst>
                <p:tags r:id="rId98"/>
              </p:custDataLst>
            </p:nvPr>
          </p:nvSpPr>
          <p:spPr bwMode="invGray">
            <a:xfrm>
              <a:off x="3022" y="2005"/>
              <a:ext cx="15" cy="13"/>
            </a:xfrm>
            <a:custGeom>
              <a:gdLst>
                <a:gd name="T0" fmla="*/ 5 w 20"/>
                <a:gd name="T1" fmla="*/ 0 h 18"/>
                <a:gd name="T2" fmla="*/ 4 w 20"/>
                <a:gd name="T3" fmla="*/ 7 h 18"/>
                <a:gd name="T4" fmla="*/ 5 w 20"/>
                <a:gd name="T5" fmla="*/ 0 h 18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0" h="18">
                  <a:moveTo>
                    <a:pt x="11" y="0"/>
                  </a:moveTo>
                  <a:cubicBezTo>
                    <a:pt x="1" y="14"/>
                    <a:pt x="0" y="9"/>
                    <a:pt x="9" y="18"/>
                  </a:cubicBezTo>
                  <a:cubicBezTo>
                    <a:pt x="20" y="14"/>
                    <a:pt x="16" y="18"/>
                    <a:pt x="1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2" name="Freeform 112"/>
            <p:cNvSpPr/>
            <p:nvPr>
              <p:custDataLst>
                <p:tags r:id="rId99"/>
              </p:custDataLst>
            </p:nvPr>
          </p:nvSpPr>
          <p:spPr bwMode="invGray">
            <a:xfrm>
              <a:off x="4162" y="2021"/>
              <a:ext cx="18" cy="33"/>
            </a:xfrm>
            <a:custGeom>
              <a:gdLst>
                <a:gd name="T0" fmla="*/ 11 w 24"/>
                <a:gd name="T1" fmla="*/ 0 h 44"/>
                <a:gd name="T2" fmla="*/ 4 w 24"/>
                <a:gd name="T3" fmla="*/ 7 h 44"/>
                <a:gd name="T4" fmla="*/ 0 w 24"/>
                <a:gd name="T5" fmla="*/ 15 h 44"/>
                <a:gd name="T6" fmla="*/ 7 w 24"/>
                <a:gd name="T7" fmla="*/ 17 h 44"/>
                <a:gd name="T8" fmla="*/ 11 w 24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4" h="44">
                  <a:moveTo>
                    <a:pt x="24" y="0"/>
                  </a:moveTo>
                  <a:cubicBezTo>
                    <a:pt x="19" y="7"/>
                    <a:pt x="15" y="11"/>
                    <a:pt x="8" y="16"/>
                  </a:cubicBezTo>
                  <a:cubicBezTo>
                    <a:pt x="4" y="21"/>
                    <a:pt x="0" y="34"/>
                    <a:pt x="0" y="34"/>
                  </a:cubicBezTo>
                  <a:cubicBezTo>
                    <a:pt x="3" y="44"/>
                    <a:pt x="7" y="42"/>
                    <a:pt x="16" y="40"/>
                  </a:cubicBezTo>
                  <a:cubicBezTo>
                    <a:pt x="20" y="27"/>
                    <a:pt x="24" y="14"/>
                    <a:pt x="2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3" name="Freeform 113"/>
            <p:cNvSpPr/>
            <p:nvPr>
              <p:custDataLst>
                <p:tags r:id="rId100"/>
              </p:custDataLst>
            </p:nvPr>
          </p:nvSpPr>
          <p:spPr bwMode="invGray">
            <a:xfrm>
              <a:off x="3278" y="3473"/>
              <a:ext cx="31" cy="18"/>
            </a:xfrm>
            <a:custGeom>
              <a:gdLst>
                <a:gd name="T0" fmla="*/ 13 w 41"/>
                <a:gd name="T1" fmla="*/ 0 h 24"/>
                <a:gd name="T2" fmla="*/ 11 w 41"/>
                <a:gd name="T3" fmla="*/ 11 h 24"/>
                <a:gd name="T4" fmla="*/ 13 w 41"/>
                <a:gd name="T5" fmla="*/ 0 h 24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41" h="24">
                  <a:moveTo>
                    <a:pt x="30" y="0"/>
                  </a:moveTo>
                  <a:cubicBezTo>
                    <a:pt x="4" y="4"/>
                    <a:pt x="0" y="17"/>
                    <a:pt x="26" y="24"/>
                  </a:cubicBezTo>
                  <a:cubicBezTo>
                    <a:pt x="41" y="19"/>
                    <a:pt x="38" y="10"/>
                    <a:pt x="3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4" name="Freeform 114"/>
            <p:cNvSpPr/>
            <p:nvPr>
              <p:custDataLst>
                <p:tags r:id="rId101"/>
              </p:custDataLst>
            </p:nvPr>
          </p:nvSpPr>
          <p:spPr bwMode="invGray">
            <a:xfrm>
              <a:off x="3318" y="3466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5" name="Freeform 115"/>
            <p:cNvSpPr/>
            <p:nvPr>
              <p:custDataLst>
                <p:tags r:id="rId102"/>
              </p:custDataLst>
            </p:nvPr>
          </p:nvSpPr>
          <p:spPr bwMode="invGray">
            <a:xfrm>
              <a:off x="3251" y="3312"/>
              <a:ext cx="9" cy="15"/>
            </a:xfrm>
            <a:custGeom>
              <a:gdLst>
                <a:gd name="T0" fmla="*/ 3 w 13"/>
                <a:gd name="T1" fmla="*/ 2 h 20"/>
                <a:gd name="T2" fmla="*/ 1 w 13"/>
                <a:gd name="T3" fmla="*/ 5 h 20"/>
                <a:gd name="T4" fmla="*/ 3 w 13"/>
                <a:gd name="T5" fmla="*/ 8 h 20"/>
                <a:gd name="T6" fmla="*/ 3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6" name="Freeform 116"/>
            <p:cNvSpPr/>
            <p:nvPr>
              <p:custDataLst>
                <p:tags r:id="rId103"/>
              </p:custDataLst>
            </p:nvPr>
          </p:nvSpPr>
          <p:spPr bwMode="invGray">
            <a:xfrm>
              <a:off x="3311" y="3239"/>
              <a:ext cx="11" cy="19"/>
            </a:xfrm>
            <a:custGeom>
              <a:gdLst>
                <a:gd name="T0" fmla="*/ 3 w 14"/>
                <a:gd name="T1" fmla="*/ 0 h 25"/>
                <a:gd name="T2" fmla="*/ 0 w 14"/>
                <a:gd name="T3" fmla="*/ 6 h 25"/>
                <a:gd name="T4" fmla="*/ 6 w 14"/>
                <a:gd name="T5" fmla="*/ 11 h 25"/>
                <a:gd name="T6" fmla="*/ 3 w 14"/>
                <a:gd name="T7" fmla="*/ 0 h 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4" h="25">
                  <a:moveTo>
                    <a:pt x="6" y="0"/>
                  </a:moveTo>
                  <a:cubicBezTo>
                    <a:pt x="4" y="5"/>
                    <a:pt x="3" y="9"/>
                    <a:pt x="0" y="13"/>
                  </a:cubicBezTo>
                  <a:cubicBezTo>
                    <a:pt x="1" y="24"/>
                    <a:pt x="1" y="25"/>
                    <a:pt x="12" y="24"/>
                  </a:cubicBezTo>
                  <a:cubicBezTo>
                    <a:pt x="14" y="12"/>
                    <a:pt x="8" y="10"/>
                    <a:pt x="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7" name="Freeform 117"/>
            <p:cNvSpPr/>
            <p:nvPr>
              <p:custDataLst>
                <p:tags r:id="rId104"/>
              </p:custDataLst>
            </p:nvPr>
          </p:nvSpPr>
          <p:spPr bwMode="invGray">
            <a:xfrm>
              <a:off x="3287" y="3238"/>
              <a:ext cx="11" cy="19"/>
            </a:xfrm>
            <a:custGeom>
              <a:gdLst>
                <a:gd name="T0" fmla="*/ 3 w 14"/>
                <a:gd name="T1" fmla="*/ 0 h 25"/>
                <a:gd name="T2" fmla="*/ 0 w 14"/>
                <a:gd name="T3" fmla="*/ 6 h 25"/>
                <a:gd name="T4" fmla="*/ 6 w 14"/>
                <a:gd name="T5" fmla="*/ 11 h 25"/>
                <a:gd name="T6" fmla="*/ 3 w 14"/>
                <a:gd name="T7" fmla="*/ 0 h 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4" h="25">
                  <a:moveTo>
                    <a:pt x="6" y="0"/>
                  </a:moveTo>
                  <a:cubicBezTo>
                    <a:pt x="4" y="5"/>
                    <a:pt x="3" y="9"/>
                    <a:pt x="0" y="13"/>
                  </a:cubicBezTo>
                  <a:cubicBezTo>
                    <a:pt x="1" y="24"/>
                    <a:pt x="1" y="25"/>
                    <a:pt x="12" y="24"/>
                  </a:cubicBezTo>
                  <a:cubicBezTo>
                    <a:pt x="14" y="12"/>
                    <a:pt x="8" y="10"/>
                    <a:pt x="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8" name="Freeform 118"/>
            <p:cNvSpPr/>
            <p:nvPr>
              <p:custDataLst>
                <p:tags r:id="rId105"/>
              </p:custDataLst>
            </p:nvPr>
          </p:nvSpPr>
          <p:spPr bwMode="invGray">
            <a:xfrm>
              <a:off x="3276" y="3260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9" name="Freeform 119"/>
            <p:cNvSpPr/>
            <p:nvPr>
              <p:custDataLst>
                <p:tags r:id="rId106"/>
              </p:custDataLst>
            </p:nvPr>
          </p:nvSpPr>
          <p:spPr bwMode="invGray">
            <a:xfrm>
              <a:off x="3251" y="3294"/>
              <a:ext cx="9" cy="15"/>
            </a:xfrm>
            <a:custGeom>
              <a:gdLst>
                <a:gd name="T0" fmla="*/ 3 w 13"/>
                <a:gd name="T1" fmla="*/ 2 h 20"/>
                <a:gd name="T2" fmla="*/ 1 w 13"/>
                <a:gd name="T3" fmla="*/ 5 h 20"/>
                <a:gd name="T4" fmla="*/ 3 w 13"/>
                <a:gd name="T5" fmla="*/ 8 h 20"/>
                <a:gd name="T6" fmla="*/ 3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0" name="Freeform 120"/>
            <p:cNvSpPr/>
            <p:nvPr>
              <p:custDataLst>
                <p:tags r:id="rId107"/>
              </p:custDataLst>
            </p:nvPr>
          </p:nvSpPr>
          <p:spPr bwMode="invGray">
            <a:xfrm>
              <a:off x="3270" y="3281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1" name="Freeform 121"/>
            <p:cNvSpPr/>
            <p:nvPr>
              <p:custDataLst>
                <p:tags r:id="rId108"/>
              </p:custDataLst>
            </p:nvPr>
          </p:nvSpPr>
          <p:spPr bwMode="invGray">
            <a:xfrm>
              <a:off x="2537" y="2293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2" name="Freeform 122"/>
            <p:cNvSpPr/>
            <p:nvPr>
              <p:custDataLst>
                <p:tags r:id="rId109"/>
              </p:custDataLst>
            </p:nvPr>
          </p:nvSpPr>
          <p:spPr bwMode="invGray">
            <a:xfrm>
              <a:off x="2476" y="2259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3" name="Freeform 123"/>
            <p:cNvSpPr/>
            <p:nvPr>
              <p:custDataLst>
                <p:tags r:id="rId110"/>
              </p:custDataLst>
            </p:nvPr>
          </p:nvSpPr>
          <p:spPr bwMode="invGray">
            <a:xfrm>
              <a:off x="2238" y="2042"/>
              <a:ext cx="2060" cy="1644"/>
            </a:xfrm>
            <a:custGeom>
              <a:gdLst>
                <a:gd name="T0" fmla="*/ 452 w 2060"/>
                <a:gd name="T1" fmla="*/ 653 h 1644"/>
                <a:gd name="T2" fmla="*/ 333 w 2060"/>
                <a:gd name="T3" fmla="*/ 595 h 1644"/>
                <a:gd name="T4" fmla="*/ 158 w 2060"/>
                <a:gd name="T5" fmla="*/ 645 h 1644"/>
                <a:gd name="T6" fmla="*/ 46 w 2060"/>
                <a:gd name="T7" fmla="*/ 759 h 1644"/>
                <a:gd name="T8" fmla="*/ 12 w 2060"/>
                <a:gd name="T9" fmla="*/ 941 h 1644"/>
                <a:gd name="T10" fmla="*/ 146 w 2060"/>
                <a:gd name="T11" fmla="*/ 1059 h 1644"/>
                <a:gd name="T12" fmla="*/ 308 w 2060"/>
                <a:gd name="T13" fmla="*/ 1041 h 1644"/>
                <a:gd name="T14" fmla="*/ 396 w 2060"/>
                <a:gd name="T15" fmla="*/ 1138 h 1644"/>
                <a:gd name="T16" fmla="*/ 452 w 2060"/>
                <a:gd name="T17" fmla="*/ 1447 h 1644"/>
                <a:gd name="T18" fmla="*/ 497 w 2060"/>
                <a:gd name="T19" fmla="*/ 1628 h 1644"/>
                <a:gd name="T20" fmla="*/ 704 w 2060"/>
                <a:gd name="T21" fmla="*/ 1574 h 1644"/>
                <a:gd name="T22" fmla="*/ 817 w 2060"/>
                <a:gd name="T23" fmla="*/ 1380 h 1644"/>
                <a:gd name="T24" fmla="*/ 885 w 2060"/>
                <a:gd name="T25" fmla="*/ 1153 h 1644"/>
                <a:gd name="T26" fmla="*/ 998 w 2060"/>
                <a:gd name="T27" fmla="*/ 999 h 1644"/>
                <a:gd name="T28" fmla="*/ 796 w 2060"/>
                <a:gd name="T29" fmla="*/ 856 h 1644"/>
                <a:gd name="T30" fmla="*/ 817 w 2060"/>
                <a:gd name="T31" fmla="*/ 819 h 1644"/>
                <a:gd name="T32" fmla="*/ 1003 w 2060"/>
                <a:gd name="T33" fmla="*/ 916 h 1644"/>
                <a:gd name="T34" fmla="*/ 1098 w 2060"/>
                <a:gd name="T35" fmla="*/ 792 h 1644"/>
                <a:gd name="T36" fmla="*/ 1046 w 2060"/>
                <a:gd name="T37" fmla="*/ 763 h 1644"/>
                <a:gd name="T38" fmla="*/ 929 w 2060"/>
                <a:gd name="T39" fmla="*/ 716 h 1644"/>
                <a:gd name="T40" fmla="*/ 1141 w 2060"/>
                <a:gd name="T41" fmla="*/ 761 h 1644"/>
                <a:gd name="T42" fmla="*/ 1296 w 2060"/>
                <a:gd name="T43" fmla="*/ 852 h 1644"/>
                <a:gd name="T44" fmla="*/ 1373 w 2060"/>
                <a:gd name="T45" fmla="*/ 1033 h 1644"/>
                <a:gd name="T46" fmla="*/ 1608 w 2060"/>
                <a:gd name="T47" fmla="*/ 847 h 1644"/>
                <a:gd name="T48" fmla="*/ 1704 w 2060"/>
                <a:gd name="T49" fmla="*/ 1030 h 1644"/>
                <a:gd name="T50" fmla="*/ 1707 w 2060"/>
                <a:gd name="T51" fmla="*/ 874 h 1644"/>
                <a:gd name="T52" fmla="*/ 1759 w 2060"/>
                <a:gd name="T53" fmla="*/ 800 h 1644"/>
                <a:gd name="T54" fmla="*/ 1783 w 2060"/>
                <a:gd name="T55" fmla="*/ 544 h 1644"/>
                <a:gd name="T56" fmla="*/ 1824 w 2060"/>
                <a:gd name="T57" fmla="*/ 528 h 1644"/>
                <a:gd name="T58" fmla="*/ 1844 w 2060"/>
                <a:gd name="T59" fmla="*/ 427 h 1644"/>
                <a:gd name="T60" fmla="*/ 1805 w 2060"/>
                <a:gd name="T61" fmla="*/ 226 h 1644"/>
                <a:gd name="T62" fmla="*/ 1899 w 2060"/>
                <a:gd name="T63" fmla="*/ 108 h 1644"/>
                <a:gd name="T64" fmla="*/ 1947 w 2060"/>
                <a:gd name="T65" fmla="*/ 209 h 1644"/>
                <a:gd name="T66" fmla="*/ 1943 w 2060"/>
                <a:gd name="T67" fmla="*/ 123 h 1644"/>
                <a:gd name="T68" fmla="*/ 1975 w 2060"/>
                <a:gd name="T69" fmla="*/ 51 h 1644"/>
                <a:gd name="T70" fmla="*/ 2038 w 2060"/>
                <a:gd name="T71" fmla="*/ 0 h 1644"/>
                <a:gd name="T72" fmla="*/ 1820 w 2060"/>
                <a:gd name="T73" fmla="*/ 63 h 1644"/>
                <a:gd name="T74" fmla="*/ 1583 w 2060"/>
                <a:gd name="T75" fmla="*/ 83 h 1644"/>
                <a:gd name="T76" fmla="*/ 1349 w 2060"/>
                <a:gd name="T77" fmla="*/ 30 h 1644"/>
                <a:gd name="T78" fmla="*/ 1132 w 2060"/>
                <a:gd name="T79" fmla="*/ 65 h 1644"/>
                <a:gd name="T80" fmla="*/ 1040 w 2060"/>
                <a:gd name="T81" fmla="*/ 170 h 1644"/>
                <a:gd name="T82" fmla="*/ 926 w 2060"/>
                <a:gd name="T83" fmla="*/ 137 h 1644"/>
                <a:gd name="T84" fmla="*/ 758 w 2060"/>
                <a:gd name="T85" fmla="*/ 183 h 1644"/>
                <a:gd name="T86" fmla="*/ 667 w 2060"/>
                <a:gd name="T87" fmla="*/ 140 h 1644"/>
                <a:gd name="T88" fmla="*/ 364 w 2060"/>
                <a:gd name="T89" fmla="*/ 248 h 1644"/>
                <a:gd name="T90" fmla="*/ 535 w 2060"/>
                <a:gd name="T91" fmla="*/ 213 h 1644"/>
                <a:gd name="T92" fmla="*/ 638 w 2060"/>
                <a:gd name="T93" fmla="*/ 276 h 1644"/>
                <a:gd name="T94" fmla="*/ 443 w 2060"/>
                <a:gd name="T95" fmla="*/ 357 h 1644"/>
                <a:gd name="T96" fmla="*/ 275 w 2060"/>
                <a:gd name="T97" fmla="*/ 416 h 1644"/>
                <a:gd name="T98" fmla="*/ 167 w 2060"/>
                <a:gd name="T99" fmla="*/ 537 h 1644"/>
                <a:gd name="T100" fmla="*/ 283 w 2060"/>
                <a:gd name="T101" fmla="*/ 552 h 1644"/>
                <a:gd name="T102" fmla="*/ 381 w 2060"/>
                <a:gd name="T103" fmla="*/ 573 h 1644"/>
                <a:gd name="T104" fmla="*/ 493 w 2060"/>
                <a:gd name="T105" fmla="*/ 590 h 1644"/>
                <a:gd name="T106" fmla="*/ 487 w 2060"/>
                <a:gd name="T107" fmla="*/ 512 h 1644"/>
                <a:gd name="T108" fmla="*/ 592 w 2060"/>
                <a:gd name="T109" fmla="*/ 548 h 1644"/>
                <a:gd name="T110" fmla="*/ 686 w 2060"/>
                <a:gd name="T111" fmla="*/ 470 h 1644"/>
                <a:gd name="T112" fmla="*/ 772 w 2060"/>
                <a:gd name="T113" fmla="*/ 480 h 1644"/>
                <a:gd name="T114" fmla="*/ 639 w 2060"/>
                <a:gd name="T115" fmla="*/ 598 h 1644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</a:gdLst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0" t="0" r="r" b="b"/>
              <a:pathLst>
                <a:path w="2060" h="1644">
                  <a:moveTo>
                    <a:pt x="697" y="677"/>
                  </a:moveTo>
                  <a:cubicBezTo>
                    <a:pt x="659" y="675"/>
                    <a:pt x="652" y="669"/>
                    <a:pt x="618" y="667"/>
                  </a:cubicBezTo>
                  <a:cubicBezTo>
                    <a:pt x="607" y="666"/>
                    <a:pt x="594" y="661"/>
                    <a:pt x="582" y="658"/>
                  </a:cubicBezTo>
                  <a:cubicBezTo>
                    <a:pt x="577" y="655"/>
                    <a:pt x="568" y="650"/>
                    <a:pt x="568" y="650"/>
                  </a:cubicBezTo>
                  <a:cubicBezTo>
                    <a:pt x="551" y="652"/>
                    <a:pt x="557" y="655"/>
                    <a:pt x="546" y="658"/>
                  </a:cubicBezTo>
                  <a:cubicBezTo>
                    <a:pt x="540" y="667"/>
                    <a:pt x="542" y="669"/>
                    <a:pt x="546" y="677"/>
                  </a:cubicBezTo>
                  <a:cubicBezTo>
                    <a:pt x="548" y="680"/>
                    <a:pt x="550" y="686"/>
                    <a:pt x="550" y="686"/>
                  </a:cubicBezTo>
                  <a:cubicBezTo>
                    <a:pt x="526" y="694"/>
                    <a:pt x="506" y="678"/>
                    <a:pt x="488" y="670"/>
                  </a:cubicBezTo>
                  <a:cubicBezTo>
                    <a:pt x="481" y="653"/>
                    <a:pt x="472" y="655"/>
                    <a:pt x="452" y="653"/>
                  </a:cubicBezTo>
                  <a:cubicBezTo>
                    <a:pt x="446" y="648"/>
                    <a:pt x="444" y="648"/>
                    <a:pt x="437" y="650"/>
                  </a:cubicBezTo>
                  <a:cubicBezTo>
                    <a:pt x="427" y="647"/>
                    <a:pt x="433" y="648"/>
                    <a:pt x="423" y="642"/>
                  </a:cubicBezTo>
                  <a:cubicBezTo>
                    <a:pt x="421" y="641"/>
                    <a:pt x="418" y="639"/>
                    <a:pt x="418" y="639"/>
                  </a:cubicBezTo>
                  <a:cubicBezTo>
                    <a:pt x="416" y="638"/>
                    <a:pt x="413" y="633"/>
                    <a:pt x="413" y="630"/>
                  </a:cubicBezTo>
                  <a:cubicBezTo>
                    <a:pt x="415" y="625"/>
                    <a:pt x="418" y="616"/>
                    <a:pt x="418" y="616"/>
                  </a:cubicBezTo>
                  <a:cubicBezTo>
                    <a:pt x="416" y="592"/>
                    <a:pt x="421" y="588"/>
                    <a:pt x="398" y="591"/>
                  </a:cubicBezTo>
                  <a:cubicBezTo>
                    <a:pt x="390" y="598"/>
                    <a:pt x="390" y="595"/>
                    <a:pt x="381" y="592"/>
                  </a:cubicBezTo>
                  <a:cubicBezTo>
                    <a:pt x="370" y="592"/>
                    <a:pt x="361" y="595"/>
                    <a:pt x="348" y="597"/>
                  </a:cubicBezTo>
                  <a:cubicBezTo>
                    <a:pt x="344" y="595"/>
                    <a:pt x="337" y="597"/>
                    <a:pt x="333" y="595"/>
                  </a:cubicBezTo>
                  <a:cubicBezTo>
                    <a:pt x="331" y="594"/>
                    <a:pt x="330" y="592"/>
                    <a:pt x="328" y="592"/>
                  </a:cubicBezTo>
                  <a:cubicBezTo>
                    <a:pt x="314" y="591"/>
                    <a:pt x="296" y="597"/>
                    <a:pt x="283" y="602"/>
                  </a:cubicBezTo>
                  <a:cubicBezTo>
                    <a:pt x="276" y="603"/>
                    <a:pt x="268" y="606"/>
                    <a:pt x="260" y="608"/>
                  </a:cubicBezTo>
                  <a:cubicBezTo>
                    <a:pt x="255" y="609"/>
                    <a:pt x="246" y="613"/>
                    <a:pt x="246" y="613"/>
                  </a:cubicBezTo>
                  <a:cubicBezTo>
                    <a:pt x="228" y="611"/>
                    <a:pt x="209" y="609"/>
                    <a:pt x="189" y="611"/>
                  </a:cubicBezTo>
                  <a:cubicBezTo>
                    <a:pt x="184" y="613"/>
                    <a:pt x="180" y="614"/>
                    <a:pt x="175" y="617"/>
                  </a:cubicBezTo>
                  <a:cubicBezTo>
                    <a:pt x="173" y="619"/>
                    <a:pt x="173" y="620"/>
                    <a:pt x="173" y="622"/>
                  </a:cubicBezTo>
                  <a:cubicBezTo>
                    <a:pt x="172" y="623"/>
                    <a:pt x="169" y="623"/>
                    <a:pt x="169" y="625"/>
                  </a:cubicBezTo>
                  <a:cubicBezTo>
                    <a:pt x="163" y="634"/>
                    <a:pt x="167" y="641"/>
                    <a:pt x="158" y="645"/>
                  </a:cubicBezTo>
                  <a:cubicBezTo>
                    <a:pt x="153" y="648"/>
                    <a:pt x="149" y="652"/>
                    <a:pt x="144" y="655"/>
                  </a:cubicBezTo>
                  <a:cubicBezTo>
                    <a:pt x="141" y="656"/>
                    <a:pt x="135" y="659"/>
                    <a:pt x="135" y="659"/>
                  </a:cubicBezTo>
                  <a:cubicBezTo>
                    <a:pt x="133" y="664"/>
                    <a:pt x="130" y="666"/>
                    <a:pt x="130" y="669"/>
                  </a:cubicBezTo>
                  <a:cubicBezTo>
                    <a:pt x="128" y="677"/>
                    <a:pt x="132" y="691"/>
                    <a:pt x="124" y="698"/>
                  </a:cubicBezTo>
                  <a:cubicBezTo>
                    <a:pt x="118" y="703"/>
                    <a:pt x="108" y="709"/>
                    <a:pt x="101" y="711"/>
                  </a:cubicBezTo>
                  <a:cubicBezTo>
                    <a:pt x="101" y="711"/>
                    <a:pt x="90" y="716"/>
                    <a:pt x="87" y="716"/>
                  </a:cubicBezTo>
                  <a:cubicBezTo>
                    <a:pt x="85" y="717"/>
                    <a:pt x="82" y="717"/>
                    <a:pt x="82" y="717"/>
                  </a:cubicBezTo>
                  <a:cubicBezTo>
                    <a:pt x="76" y="725"/>
                    <a:pt x="68" y="733"/>
                    <a:pt x="60" y="738"/>
                  </a:cubicBezTo>
                  <a:cubicBezTo>
                    <a:pt x="56" y="745"/>
                    <a:pt x="53" y="755"/>
                    <a:pt x="46" y="759"/>
                  </a:cubicBezTo>
                  <a:cubicBezTo>
                    <a:pt x="43" y="764"/>
                    <a:pt x="37" y="767"/>
                    <a:pt x="31" y="773"/>
                  </a:cubicBezTo>
                  <a:cubicBezTo>
                    <a:pt x="26" y="780"/>
                    <a:pt x="25" y="789"/>
                    <a:pt x="23" y="797"/>
                  </a:cubicBezTo>
                  <a:cubicBezTo>
                    <a:pt x="20" y="803"/>
                    <a:pt x="19" y="809"/>
                    <a:pt x="17" y="816"/>
                  </a:cubicBezTo>
                  <a:cubicBezTo>
                    <a:pt x="15" y="817"/>
                    <a:pt x="14" y="824"/>
                    <a:pt x="14" y="824"/>
                  </a:cubicBezTo>
                  <a:cubicBezTo>
                    <a:pt x="15" y="831"/>
                    <a:pt x="26" y="842"/>
                    <a:pt x="26" y="842"/>
                  </a:cubicBezTo>
                  <a:cubicBezTo>
                    <a:pt x="26" y="847"/>
                    <a:pt x="17" y="855"/>
                    <a:pt x="17" y="855"/>
                  </a:cubicBezTo>
                  <a:cubicBezTo>
                    <a:pt x="14" y="863"/>
                    <a:pt x="17" y="867"/>
                    <a:pt x="25" y="870"/>
                  </a:cubicBezTo>
                  <a:cubicBezTo>
                    <a:pt x="28" y="884"/>
                    <a:pt x="17" y="902"/>
                    <a:pt x="6" y="909"/>
                  </a:cubicBezTo>
                  <a:cubicBezTo>
                    <a:pt x="0" y="927"/>
                    <a:pt x="5" y="927"/>
                    <a:pt x="12" y="941"/>
                  </a:cubicBezTo>
                  <a:cubicBezTo>
                    <a:pt x="23" y="963"/>
                    <a:pt x="29" y="969"/>
                    <a:pt x="53" y="977"/>
                  </a:cubicBezTo>
                  <a:cubicBezTo>
                    <a:pt x="60" y="986"/>
                    <a:pt x="56" y="983"/>
                    <a:pt x="63" y="989"/>
                  </a:cubicBezTo>
                  <a:cubicBezTo>
                    <a:pt x="62" y="994"/>
                    <a:pt x="59" y="997"/>
                    <a:pt x="59" y="1002"/>
                  </a:cubicBezTo>
                  <a:cubicBezTo>
                    <a:pt x="57" y="1009"/>
                    <a:pt x="70" y="1020"/>
                    <a:pt x="74" y="1027"/>
                  </a:cubicBezTo>
                  <a:cubicBezTo>
                    <a:pt x="77" y="1031"/>
                    <a:pt x="91" y="1036"/>
                    <a:pt x="91" y="1036"/>
                  </a:cubicBezTo>
                  <a:cubicBezTo>
                    <a:pt x="94" y="1036"/>
                    <a:pt x="96" y="1036"/>
                    <a:pt x="98" y="1034"/>
                  </a:cubicBezTo>
                  <a:cubicBezTo>
                    <a:pt x="99" y="1034"/>
                    <a:pt x="98" y="1031"/>
                    <a:pt x="99" y="1030"/>
                  </a:cubicBezTo>
                  <a:cubicBezTo>
                    <a:pt x="101" y="1030"/>
                    <a:pt x="107" y="1038"/>
                    <a:pt x="108" y="1038"/>
                  </a:cubicBezTo>
                  <a:cubicBezTo>
                    <a:pt x="119" y="1047"/>
                    <a:pt x="133" y="1055"/>
                    <a:pt x="146" y="1059"/>
                  </a:cubicBezTo>
                  <a:cubicBezTo>
                    <a:pt x="149" y="1067"/>
                    <a:pt x="152" y="1066"/>
                    <a:pt x="159" y="1064"/>
                  </a:cubicBezTo>
                  <a:cubicBezTo>
                    <a:pt x="163" y="1061"/>
                    <a:pt x="166" y="1059"/>
                    <a:pt x="169" y="1058"/>
                  </a:cubicBezTo>
                  <a:cubicBezTo>
                    <a:pt x="172" y="1056"/>
                    <a:pt x="178" y="1055"/>
                    <a:pt x="178" y="1055"/>
                  </a:cubicBezTo>
                  <a:cubicBezTo>
                    <a:pt x="192" y="1059"/>
                    <a:pt x="209" y="1061"/>
                    <a:pt x="224" y="1063"/>
                  </a:cubicBezTo>
                  <a:cubicBezTo>
                    <a:pt x="231" y="1067"/>
                    <a:pt x="229" y="1070"/>
                    <a:pt x="238" y="1069"/>
                  </a:cubicBezTo>
                  <a:cubicBezTo>
                    <a:pt x="238" y="1063"/>
                    <a:pt x="238" y="1056"/>
                    <a:pt x="238" y="1050"/>
                  </a:cubicBezTo>
                  <a:cubicBezTo>
                    <a:pt x="241" y="1041"/>
                    <a:pt x="257" y="1059"/>
                    <a:pt x="260" y="1061"/>
                  </a:cubicBezTo>
                  <a:cubicBezTo>
                    <a:pt x="266" y="1050"/>
                    <a:pt x="279" y="1052"/>
                    <a:pt x="291" y="1050"/>
                  </a:cubicBezTo>
                  <a:cubicBezTo>
                    <a:pt x="297" y="1049"/>
                    <a:pt x="302" y="1044"/>
                    <a:pt x="308" y="1041"/>
                  </a:cubicBezTo>
                  <a:cubicBezTo>
                    <a:pt x="319" y="1042"/>
                    <a:pt x="330" y="1045"/>
                    <a:pt x="341" y="1049"/>
                  </a:cubicBezTo>
                  <a:cubicBezTo>
                    <a:pt x="342" y="1050"/>
                    <a:pt x="344" y="1055"/>
                    <a:pt x="344" y="1058"/>
                  </a:cubicBezTo>
                  <a:cubicBezTo>
                    <a:pt x="344" y="1061"/>
                    <a:pt x="342" y="1067"/>
                    <a:pt x="342" y="1067"/>
                  </a:cubicBezTo>
                  <a:cubicBezTo>
                    <a:pt x="347" y="1070"/>
                    <a:pt x="355" y="1072"/>
                    <a:pt x="361" y="1075"/>
                  </a:cubicBezTo>
                  <a:cubicBezTo>
                    <a:pt x="362" y="1075"/>
                    <a:pt x="365" y="1077"/>
                    <a:pt x="365" y="1077"/>
                  </a:cubicBezTo>
                  <a:cubicBezTo>
                    <a:pt x="375" y="1074"/>
                    <a:pt x="384" y="1074"/>
                    <a:pt x="393" y="1080"/>
                  </a:cubicBezTo>
                  <a:cubicBezTo>
                    <a:pt x="396" y="1083"/>
                    <a:pt x="398" y="1088"/>
                    <a:pt x="401" y="1092"/>
                  </a:cubicBezTo>
                  <a:cubicBezTo>
                    <a:pt x="404" y="1095"/>
                    <a:pt x="407" y="1102"/>
                    <a:pt x="407" y="1102"/>
                  </a:cubicBezTo>
                  <a:cubicBezTo>
                    <a:pt x="404" y="1114"/>
                    <a:pt x="399" y="1127"/>
                    <a:pt x="396" y="1138"/>
                  </a:cubicBezTo>
                  <a:cubicBezTo>
                    <a:pt x="393" y="1147"/>
                    <a:pt x="395" y="1141"/>
                    <a:pt x="389" y="1152"/>
                  </a:cubicBezTo>
                  <a:cubicBezTo>
                    <a:pt x="387" y="1153"/>
                    <a:pt x="385" y="1156"/>
                    <a:pt x="385" y="1156"/>
                  </a:cubicBezTo>
                  <a:cubicBezTo>
                    <a:pt x="389" y="1185"/>
                    <a:pt x="396" y="1180"/>
                    <a:pt x="410" y="1197"/>
                  </a:cubicBezTo>
                  <a:cubicBezTo>
                    <a:pt x="427" y="1219"/>
                    <a:pt x="440" y="1239"/>
                    <a:pt x="447" y="1266"/>
                  </a:cubicBezTo>
                  <a:cubicBezTo>
                    <a:pt x="446" y="1280"/>
                    <a:pt x="452" y="1314"/>
                    <a:pt x="435" y="1325"/>
                  </a:cubicBezTo>
                  <a:cubicBezTo>
                    <a:pt x="427" y="1347"/>
                    <a:pt x="433" y="1325"/>
                    <a:pt x="430" y="1367"/>
                  </a:cubicBezTo>
                  <a:cubicBezTo>
                    <a:pt x="429" y="1377"/>
                    <a:pt x="421" y="1381"/>
                    <a:pt x="418" y="1391"/>
                  </a:cubicBezTo>
                  <a:cubicBezTo>
                    <a:pt x="421" y="1413"/>
                    <a:pt x="430" y="1422"/>
                    <a:pt x="446" y="1438"/>
                  </a:cubicBezTo>
                  <a:cubicBezTo>
                    <a:pt x="449" y="1441"/>
                    <a:pt x="450" y="1442"/>
                    <a:pt x="452" y="1447"/>
                  </a:cubicBezTo>
                  <a:cubicBezTo>
                    <a:pt x="454" y="1450"/>
                    <a:pt x="455" y="1456"/>
                    <a:pt x="455" y="1456"/>
                  </a:cubicBezTo>
                  <a:cubicBezTo>
                    <a:pt x="457" y="1475"/>
                    <a:pt x="458" y="1488"/>
                    <a:pt x="460" y="1505"/>
                  </a:cubicBezTo>
                  <a:cubicBezTo>
                    <a:pt x="461" y="1514"/>
                    <a:pt x="461" y="1511"/>
                    <a:pt x="464" y="1522"/>
                  </a:cubicBezTo>
                  <a:cubicBezTo>
                    <a:pt x="466" y="1524"/>
                    <a:pt x="466" y="1527"/>
                    <a:pt x="466" y="1527"/>
                  </a:cubicBezTo>
                  <a:cubicBezTo>
                    <a:pt x="468" y="1542"/>
                    <a:pt x="469" y="1552"/>
                    <a:pt x="481" y="1561"/>
                  </a:cubicBezTo>
                  <a:cubicBezTo>
                    <a:pt x="485" y="1566"/>
                    <a:pt x="488" y="1569"/>
                    <a:pt x="494" y="1572"/>
                  </a:cubicBezTo>
                  <a:cubicBezTo>
                    <a:pt x="497" y="1585"/>
                    <a:pt x="503" y="1597"/>
                    <a:pt x="506" y="1610"/>
                  </a:cubicBezTo>
                  <a:cubicBezTo>
                    <a:pt x="506" y="1614"/>
                    <a:pt x="508" y="1619"/>
                    <a:pt x="505" y="1622"/>
                  </a:cubicBezTo>
                  <a:cubicBezTo>
                    <a:pt x="503" y="1625"/>
                    <a:pt x="497" y="1628"/>
                    <a:pt x="497" y="1628"/>
                  </a:cubicBezTo>
                  <a:cubicBezTo>
                    <a:pt x="488" y="1642"/>
                    <a:pt x="509" y="1644"/>
                    <a:pt x="517" y="1644"/>
                  </a:cubicBezTo>
                  <a:cubicBezTo>
                    <a:pt x="539" y="1639"/>
                    <a:pt x="557" y="1635"/>
                    <a:pt x="579" y="1633"/>
                  </a:cubicBezTo>
                  <a:cubicBezTo>
                    <a:pt x="598" y="1630"/>
                    <a:pt x="613" y="1627"/>
                    <a:pt x="632" y="1624"/>
                  </a:cubicBezTo>
                  <a:cubicBezTo>
                    <a:pt x="635" y="1624"/>
                    <a:pt x="638" y="1622"/>
                    <a:pt x="641" y="1621"/>
                  </a:cubicBezTo>
                  <a:cubicBezTo>
                    <a:pt x="642" y="1621"/>
                    <a:pt x="644" y="1619"/>
                    <a:pt x="646" y="1617"/>
                  </a:cubicBezTo>
                  <a:cubicBezTo>
                    <a:pt x="649" y="1617"/>
                    <a:pt x="655" y="1616"/>
                    <a:pt x="655" y="1616"/>
                  </a:cubicBezTo>
                  <a:cubicBezTo>
                    <a:pt x="659" y="1610"/>
                    <a:pt x="664" y="1603"/>
                    <a:pt x="670" y="1600"/>
                  </a:cubicBezTo>
                  <a:cubicBezTo>
                    <a:pt x="675" y="1594"/>
                    <a:pt x="678" y="1591"/>
                    <a:pt x="683" y="1588"/>
                  </a:cubicBezTo>
                  <a:cubicBezTo>
                    <a:pt x="687" y="1581"/>
                    <a:pt x="697" y="1577"/>
                    <a:pt x="704" y="1574"/>
                  </a:cubicBezTo>
                  <a:cubicBezTo>
                    <a:pt x="715" y="1563"/>
                    <a:pt x="726" y="1550"/>
                    <a:pt x="731" y="1535"/>
                  </a:cubicBezTo>
                  <a:cubicBezTo>
                    <a:pt x="731" y="1531"/>
                    <a:pt x="729" y="1528"/>
                    <a:pt x="729" y="1525"/>
                  </a:cubicBezTo>
                  <a:cubicBezTo>
                    <a:pt x="729" y="1494"/>
                    <a:pt x="737" y="1505"/>
                    <a:pt x="754" y="1494"/>
                  </a:cubicBezTo>
                  <a:cubicBezTo>
                    <a:pt x="759" y="1488"/>
                    <a:pt x="762" y="1483"/>
                    <a:pt x="765" y="1475"/>
                  </a:cubicBezTo>
                  <a:cubicBezTo>
                    <a:pt x="763" y="1458"/>
                    <a:pt x="765" y="1439"/>
                    <a:pt x="755" y="1424"/>
                  </a:cubicBezTo>
                  <a:cubicBezTo>
                    <a:pt x="759" y="1413"/>
                    <a:pt x="771" y="1419"/>
                    <a:pt x="779" y="1422"/>
                  </a:cubicBezTo>
                  <a:cubicBezTo>
                    <a:pt x="782" y="1427"/>
                    <a:pt x="782" y="1435"/>
                    <a:pt x="785" y="1427"/>
                  </a:cubicBezTo>
                  <a:cubicBezTo>
                    <a:pt x="786" y="1416"/>
                    <a:pt x="786" y="1405"/>
                    <a:pt x="786" y="1396"/>
                  </a:cubicBezTo>
                  <a:cubicBezTo>
                    <a:pt x="788" y="1386"/>
                    <a:pt x="810" y="1385"/>
                    <a:pt x="817" y="1380"/>
                  </a:cubicBezTo>
                  <a:cubicBezTo>
                    <a:pt x="820" y="1374"/>
                    <a:pt x="831" y="1367"/>
                    <a:pt x="837" y="1363"/>
                  </a:cubicBezTo>
                  <a:cubicBezTo>
                    <a:pt x="841" y="1361"/>
                    <a:pt x="847" y="1356"/>
                    <a:pt x="847" y="1356"/>
                  </a:cubicBezTo>
                  <a:cubicBezTo>
                    <a:pt x="855" y="1345"/>
                    <a:pt x="845" y="1333"/>
                    <a:pt x="844" y="1320"/>
                  </a:cubicBezTo>
                  <a:cubicBezTo>
                    <a:pt x="845" y="1310"/>
                    <a:pt x="847" y="1308"/>
                    <a:pt x="850" y="1299"/>
                  </a:cubicBezTo>
                  <a:cubicBezTo>
                    <a:pt x="847" y="1288"/>
                    <a:pt x="842" y="1288"/>
                    <a:pt x="834" y="1280"/>
                  </a:cubicBezTo>
                  <a:cubicBezTo>
                    <a:pt x="833" y="1275"/>
                    <a:pt x="830" y="1266"/>
                    <a:pt x="830" y="1266"/>
                  </a:cubicBezTo>
                  <a:cubicBezTo>
                    <a:pt x="831" y="1250"/>
                    <a:pt x="831" y="1236"/>
                    <a:pt x="831" y="1220"/>
                  </a:cubicBezTo>
                  <a:cubicBezTo>
                    <a:pt x="833" y="1192"/>
                    <a:pt x="861" y="1183"/>
                    <a:pt x="876" y="1166"/>
                  </a:cubicBezTo>
                  <a:cubicBezTo>
                    <a:pt x="879" y="1160"/>
                    <a:pt x="884" y="1160"/>
                    <a:pt x="885" y="1153"/>
                  </a:cubicBezTo>
                  <a:cubicBezTo>
                    <a:pt x="890" y="1144"/>
                    <a:pt x="889" y="1142"/>
                    <a:pt x="895" y="1136"/>
                  </a:cubicBezTo>
                  <a:cubicBezTo>
                    <a:pt x="898" y="1127"/>
                    <a:pt x="906" y="1114"/>
                    <a:pt x="915" y="1111"/>
                  </a:cubicBezTo>
                  <a:cubicBezTo>
                    <a:pt x="920" y="1105"/>
                    <a:pt x="924" y="1099"/>
                    <a:pt x="930" y="1094"/>
                  </a:cubicBezTo>
                  <a:cubicBezTo>
                    <a:pt x="935" y="1089"/>
                    <a:pt x="938" y="1089"/>
                    <a:pt x="943" y="1084"/>
                  </a:cubicBezTo>
                  <a:cubicBezTo>
                    <a:pt x="947" y="1080"/>
                    <a:pt x="949" y="1078"/>
                    <a:pt x="955" y="1077"/>
                  </a:cubicBezTo>
                  <a:cubicBezTo>
                    <a:pt x="961" y="1066"/>
                    <a:pt x="958" y="1069"/>
                    <a:pt x="966" y="1064"/>
                  </a:cubicBezTo>
                  <a:cubicBezTo>
                    <a:pt x="972" y="1055"/>
                    <a:pt x="978" y="1045"/>
                    <a:pt x="983" y="1036"/>
                  </a:cubicBezTo>
                  <a:cubicBezTo>
                    <a:pt x="988" y="1030"/>
                    <a:pt x="989" y="1019"/>
                    <a:pt x="991" y="1013"/>
                  </a:cubicBezTo>
                  <a:cubicBezTo>
                    <a:pt x="994" y="1003"/>
                    <a:pt x="992" y="1009"/>
                    <a:pt x="998" y="999"/>
                  </a:cubicBezTo>
                  <a:cubicBezTo>
                    <a:pt x="1003" y="992"/>
                    <a:pt x="1003" y="984"/>
                    <a:pt x="1005" y="977"/>
                  </a:cubicBezTo>
                  <a:cubicBezTo>
                    <a:pt x="1003" y="966"/>
                    <a:pt x="1000" y="970"/>
                    <a:pt x="989" y="974"/>
                  </a:cubicBezTo>
                  <a:cubicBezTo>
                    <a:pt x="971" y="986"/>
                    <a:pt x="941" y="983"/>
                    <a:pt x="921" y="983"/>
                  </a:cubicBezTo>
                  <a:cubicBezTo>
                    <a:pt x="892" y="981"/>
                    <a:pt x="895" y="977"/>
                    <a:pt x="878" y="961"/>
                  </a:cubicBezTo>
                  <a:cubicBezTo>
                    <a:pt x="875" y="949"/>
                    <a:pt x="867" y="944"/>
                    <a:pt x="858" y="936"/>
                  </a:cubicBezTo>
                  <a:cubicBezTo>
                    <a:pt x="853" y="933"/>
                    <a:pt x="844" y="930"/>
                    <a:pt x="844" y="930"/>
                  </a:cubicBezTo>
                  <a:cubicBezTo>
                    <a:pt x="837" y="909"/>
                    <a:pt x="828" y="891"/>
                    <a:pt x="817" y="872"/>
                  </a:cubicBezTo>
                  <a:cubicBezTo>
                    <a:pt x="811" y="866"/>
                    <a:pt x="816" y="869"/>
                    <a:pt x="805" y="863"/>
                  </a:cubicBezTo>
                  <a:cubicBezTo>
                    <a:pt x="802" y="859"/>
                    <a:pt x="796" y="856"/>
                    <a:pt x="796" y="856"/>
                  </a:cubicBezTo>
                  <a:cubicBezTo>
                    <a:pt x="786" y="842"/>
                    <a:pt x="794" y="825"/>
                    <a:pt x="785" y="813"/>
                  </a:cubicBezTo>
                  <a:cubicBezTo>
                    <a:pt x="774" y="794"/>
                    <a:pt x="759" y="772"/>
                    <a:pt x="745" y="758"/>
                  </a:cubicBezTo>
                  <a:cubicBezTo>
                    <a:pt x="742" y="744"/>
                    <a:pt x="737" y="736"/>
                    <a:pt x="729" y="723"/>
                  </a:cubicBezTo>
                  <a:cubicBezTo>
                    <a:pt x="726" y="720"/>
                    <a:pt x="723" y="709"/>
                    <a:pt x="723" y="709"/>
                  </a:cubicBezTo>
                  <a:cubicBezTo>
                    <a:pt x="740" y="705"/>
                    <a:pt x="757" y="733"/>
                    <a:pt x="766" y="744"/>
                  </a:cubicBezTo>
                  <a:cubicBezTo>
                    <a:pt x="771" y="758"/>
                    <a:pt x="771" y="759"/>
                    <a:pt x="786" y="764"/>
                  </a:cubicBezTo>
                  <a:cubicBezTo>
                    <a:pt x="793" y="766"/>
                    <a:pt x="800" y="773"/>
                    <a:pt x="800" y="773"/>
                  </a:cubicBezTo>
                  <a:cubicBezTo>
                    <a:pt x="803" y="780"/>
                    <a:pt x="808" y="784"/>
                    <a:pt x="813" y="791"/>
                  </a:cubicBezTo>
                  <a:cubicBezTo>
                    <a:pt x="813" y="803"/>
                    <a:pt x="814" y="809"/>
                    <a:pt x="817" y="819"/>
                  </a:cubicBezTo>
                  <a:cubicBezTo>
                    <a:pt x="819" y="842"/>
                    <a:pt x="820" y="841"/>
                    <a:pt x="839" y="847"/>
                  </a:cubicBezTo>
                  <a:cubicBezTo>
                    <a:pt x="844" y="852"/>
                    <a:pt x="847" y="856"/>
                    <a:pt x="851" y="861"/>
                  </a:cubicBezTo>
                  <a:cubicBezTo>
                    <a:pt x="851" y="863"/>
                    <a:pt x="853" y="864"/>
                    <a:pt x="853" y="866"/>
                  </a:cubicBezTo>
                  <a:cubicBezTo>
                    <a:pt x="853" y="869"/>
                    <a:pt x="853" y="874"/>
                    <a:pt x="855" y="877"/>
                  </a:cubicBezTo>
                  <a:cubicBezTo>
                    <a:pt x="856" y="884"/>
                    <a:pt x="870" y="889"/>
                    <a:pt x="875" y="894"/>
                  </a:cubicBezTo>
                  <a:cubicBezTo>
                    <a:pt x="887" y="927"/>
                    <a:pt x="870" y="945"/>
                    <a:pt x="910" y="955"/>
                  </a:cubicBezTo>
                  <a:cubicBezTo>
                    <a:pt x="921" y="953"/>
                    <a:pt x="926" y="955"/>
                    <a:pt x="933" y="949"/>
                  </a:cubicBezTo>
                  <a:cubicBezTo>
                    <a:pt x="938" y="942"/>
                    <a:pt x="944" y="941"/>
                    <a:pt x="951" y="936"/>
                  </a:cubicBezTo>
                  <a:cubicBezTo>
                    <a:pt x="972" y="924"/>
                    <a:pt x="978" y="920"/>
                    <a:pt x="1003" y="916"/>
                  </a:cubicBezTo>
                  <a:cubicBezTo>
                    <a:pt x="1009" y="914"/>
                    <a:pt x="1017" y="911"/>
                    <a:pt x="1025" y="909"/>
                  </a:cubicBezTo>
                  <a:cubicBezTo>
                    <a:pt x="1031" y="906"/>
                    <a:pt x="1036" y="899"/>
                    <a:pt x="1042" y="897"/>
                  </a:cubicBezTo>
                  <a:cubicBezTo>
                    <a:pt x="1051" y="894"/>
                    <a:pt x="1060" y="894"/>
                    <a:pt x="1068" y="888"/>
                  </a:cubicBezTo>
                  <a:cubicBezTo>
                    <a:pt x="1073" y="881"/>
                    <a:pt x="1079" y="877"/>
                    <a:pt x="1084" y="869"/>
                  </a:cubicBezTo>
                  <a:cubicBezTo>
                    <a:pt x="1087" y="861"/>
                    <a:pt x="1088" y="850"/>
                    <a:pt x="1098" y="844"/>
                  </a:cubicBezTo>
                  <a:cubicBezTo>
                    <a:pt x="1104" y="836"/>
                    <a:pt x="1105" y="825"/>
                    <a:pt x="1108" y="816"/>
                  </a:cubicBezTo>
                  <a:cubicBezTo>
                    <a:pt x="1110" y="811"/>
                    <a:pt x="1115" y="808"/>
                    <a:pt x="1116" y="803"/>
                  </a:cubicBezTo>
                  <a:cubicBezTo>
                    <a:pt x="1110" y="800"/>
                    <a:pt x="1110" y="805"/>
                    <a:pt x="1102" y="808"/>
                  </a:cubicBezTo>
                  <a:cubicBezTo>
                    <a:pt x="1099" y="802"/>
                    <a:pt x="1104" y="795"/>
                    <a:pt x="1098" y="792"/>
                  </a:cubicBezTo>
                  <a:cubicBezTo>
                    <a:pt x="1094" y="789"/>
                    <a:pt x="1084" y="788"/>
                    <a:pt x="1084" y="788"/>
                  </a:cubicBezTo>
                  <a:cubicBezTo>
                    <a:pt x="1077" y="780"/>
                    <a:pt x="1076" y="783"/>
                    <a:pt x="1067" y="786"/>
                  </a:cubicBezTo>
                  <a:cubicBezTo>
                    <a:pt x="1064" y="788"/>
                    <a:pt x="1057" y="789"/>
                    <a:pt x="1057" y="789"/>
                  </a:cubicBezTo>
                  <a:cubicBezTo>
                    <a:pt x="1054" y="789"/>
                    <a:pt x="1051" y="789"/>
                    <a:pt x="1048" y="788"/>
                  </a:cubicBezTo>
                  <a:cubicBezTo>
                    <a:pt x="1046" y="786"/>
                    <a:pt x="1045" y="778"/>
                    <a:pt x="1045" y="778"/>
                  </a:cubicBezTo>
                  <a:cubicBezTo>
                    <a:pt x="1046" y="778"/>
                    <a:pt x="1048" y="777"/>
                    <a:pt x="1050" y="775"/>
                  </a:cubicBezTo>
                  <a:cubicBezTo>
                    <a:pt x="1060" y="772"/>
                    <a:pt x="1067" y="778"/>
                    <a:pt x="1060" y="763"/>
                  </a:cubicBezTo>
                  <a:cubicBezTo>
                    <a:pt x="1059" y="763"/>
                    <a:pt x="1057" y="761"/>
                    <a:pt x="1056" y="761"/>
                  </a:cubicBezTo>
                  <a:cubicBezTo>
                    <a:pt x="1053" y="761"/>
                    <a:pt x="1048" y="761"/>
                    <a:pt x="1046" y="763"/>
                  </a:cubicBezTo>
                  <a:cubicBezTo>
                    <a:pt x="1046" y="764"/>
                    <a:pt x="1045" y="766"/>
                    <a:pt x="1043" y="767"/>
                  </a:cubicBezTo>
                  <a:cubicBezTo>
                    <a:pt x="1036" y="775"/>
                    <a:pt x="1025" y="777"/>
                    <a:pt x="1016" y="780"/>
                  </a:cubicBezTo>
                  <a:cubicBezTo>
                    <a:pt x="1011" y="780"/>
                    <a:pt x="1006" y="778"/>
                    <a:pt x="1003" y="777"/>
                  </a:cubicBezTo>
                  <a:cubicBezTo>
                    <a:pt x="1002" y="777"/>
                    <a:pt x="997" y="775"/>
                    <a:pt x="997" y="775"/>
                  </a:cubicBezTo>
                  <a:cubicBezTo>
                    <a:pt x="988" y="763"/>
                    <a:pt x="986" y="761"/>
                    <a:pt x="971" y="758"/>
                  </a:cubicBezTo>
                  <a:cubicBezTo>
                    <a:pt x="971" y="753"/>
                    <a:pt x="974" y="747"/>
                    <a:pt x="971" y="742"/>
                  </a:cubicBezTo>
                  <a:cubicBezTo>
                    <a:pt x="969" y="739"/>
                    <a:pt x="960" y="736"/>
                    <a:pt x="957" y="734"/>
                  </a:cubicBezTo>
                  <a:cubicBezTo>
                    <a:pt x="954" y="733"/>
                    <a:pt x="947" y="731"/>
                    <a:pt x="947" y="731"/>
                  </a:cubicBezTo>
                  <a:cubicBezTo>
                    <a:pt x="941" y="725"/>
                    <a:pt x="935" y="722"/>
                    <a:pt x="929" y="716"/>
                  </a:cubicBezTo>
                  <a:cubicBezTo>
                    <a:pt x="930" y="706"/>
                    <a:pt x="932" y="700"/>
                    <a:pt x="941" y="697"/>
                  </a:cubicBezTo>
                  <a:cubicBezTo>
                    <a:pt x="955" y="698"/>
                    <a:pt x="968" y="702"/>
                    <a:pt x="980" y="705"/>
                  </a:cubicBezTo>
                  <a:cubicBezTo>
                    <a:pt x="986" y="711"/>
                    <a:pt x="988" y="716"/>
                    <a:pt x="995" y="720"/>
                  </a:cubicBezTo>
                  <a:cubicBezTo>
                    <a:pt x="1005" y="734"/>
                    <a:pt x="1012" y="736"/>
                    <a:pt x="1025" y="744"/>
                  </a:cubicBezTo>
                  <a:cubicBezTo>
                    <a:pt x="1033" y="742"/>
                    <a:pt x="1045" y="747"/>
                    <a:pt x="1051" y="741"/>
                  </a:cubicBezTo>
                  <a:cubicBezTo>
                    <a:pt x="1060" y="733"/>
                    <a:pt x="1048" y="738"/>
                    <a:pt x="1059" y="734"/>
                  </a:cubicBezTo>
                  <a:cubicBezTo>
                    <a:pt x="1064" y="738"/>
                    <a:pt x="1068" y="739"/>
                    <a:pt x="1073" y="742"/>
                  </a:cubicBezTo>
                  <a:cubicBezTo>
                    <a:pt x="1079" y="752"/>
                    <a:pt x="1093" y="750"/>
                    <a:pt x="1104" y="753"/>
                  </a:cubicBezTo>
                  <a:cubicBezTo>
                    <a:pt x="1121" y="764"/>
                    <a:pt x="1110" y="759"/>
                    <a:pt x="1141" y="761"/>
                  </a:cubicBezTo>
                  <a:cubicBezTo>
                    <a:pt x="1152" y="763"/>
                    <a:pt x="1156" y="766"/>
                    <a:pt x="1163" y="775"/>
                  </a:cubicBezTo>
                  <a:cubicBezTo>
                    <a:pt x="1159" y="788"/>
                    <a:pt x="1167" y="781"/>
                    <a:pt x="1173" y="777"/>
                  </a:cubicBezTo>
                  <a:cubicBezTo>
                    <a:pt x="1175" y="770"/>
                    <a:pt x="1178" y="770"/>
                    <a:pt x="1181" y="764"/>
                  </a:cubicBezTo>
                  <a:cubicBezTo>
                    <a:pt x="1190" y="767"/>
                    <a:pt x="1189" y="772"/>
                    <a:pt x="1187" y="783"/>
                  </a:cubicBezTo>
                  <a:cubicBezTo>
                    <a:pt x="1195" y="789"/>
                    <a:pt x="1206" y="786"/>
                    <a:pt x="1215" y="789"/>
                  </a:cubicBezTo>
                  <a:cubicBezTo>
                    <a:pt x="1221" y="791"/>
                    <a:pt x="1226" y="797"/>
                    <a:pt x="1234" y="800"/>
                  </a:cubicBezTo>
                  <a:cubicBezTo>
                    <a:pt x="1245" y="803"/>
                    <a:pt x="1255" y="808"/>
                    <a:pt x="1265" y="816"/>
                  </a:cubicBezTo>
                  <a:cubicBezTo>
                    <a:pt x="1268" y="827"/>
                    <a:pt x="1272" y="831"/>
                    <a:pt x="1282" y="834"/>
                  </a:cubicBezTo>
                  <a:cubicBezTo>
                    <a:pt x="1286" y="842"/>
                    <a:pt x="1288" y="847"/>
                    <a:pt x="1296" y="852"/>
                  </a:cubicBezTo>
                  <a:cubicBezTo>
                    <a:pt x="1308" y="849"/>
                    <a:pt x="1302" y="850"/>
                    <a:pt x="1314" y="847"/>
                  </a:cubicBezTo>
                  <a:cubicBezTo>
                    <a:pt x="1316" y="845"/>
                    <a:pt x="1319" y="845"/>
                    <a:pt x="1319" y="845"/>
                  </a:cubicBezTo>
                  <a:cubicBezTo>
                    <a:pt x="1328" y="852"/>
                    <a:pt x="1322" y="842"/>
                    <a:pt x="1319" y="839"/>
                  </a:cubicBezTo>
                  <a:cubicBezTo>
                    <a:pt x="1316" y="844"/>
                    <a:pt x="1311" y="847"/>
                    <a:pt x="1310" y="853"/>
                  </a:cubicBezTo>
                  <a:cubicBezTo>
                    <a:pt x="1310" y="856"/>
                    <a:pt x="1307" y="863"/>
                    <a:pt x="1307" y="863"/>
                  </a:cubicBezTo>
                  <a:cubicBezTo>
                    <a:pt x="1308" y="869"/>
                    <a:pt x="1310" y="880"/>
                    <a:pt x="1319" y="880"/>
                  </a:cubicBezTo>
                  <a:lnTo>
                    <a:pt x="1320" y="916"/>
                  </a:lnTo>
                  <a:lnTo>
                    <a:pt x="1348" y="1005"/>
                  </a:lnTo>
                  <a:lnTo>
                    <a:pt x="1373" y="1033"/>
                  </a:lnTo>
                  <a:lnTo>
                    <a:pt x="1416" y="994"/>
                  </a:lnTo>
                  <a:lnTo>
                    <a:pt x="1413" y="967"/>
                  </a:lnTo>
                  <a:lnTo>
                    <a:pt x="1424" y="959"/>
                  </a:lnTo>
                  <a:lnTo>
                    <a:pt x="1423" y="925"/>
                  </a:lnTo>
                  <a:lnTo>
                    <a:pt x="1452" y="916"/>
                  </a:lnTo>
                  <a:lnTo>
                    <a:pt x="1520" y="855"/>
                  </a:lnTo>
                  <a:lnTo>
                    <a:pt x="1533" y="839"/>
                  </a:lnTo>
                  <a:lnTo>
                    <a:pt x="1588" y="824"/>
                  </a:lnTo>
                  <a:lnTo>
                    <a:pt x="1608" y="847"/>
                  </a:lnTo>
                  <a:lnTo>
                    <a:pt x="1602" y="858"/>
                  </a:lnTo>
                  <a:lnTo>
                    <a:pt x="1619" y="875"/>
                  </a:lnTo>
                  <a:lnTo>
                    <a:pt x="1624" y="899"/>
                  </a:lnTo>
                  <a:lnTo>
                    <a:pt x="1641" y="906"/>
                  </a:lnTo>
                  <a:lnTo>
                    <a:pt x="1677" y="892"/>
                  </a:lnTo>
                  <a:lnTo>
                    <a:pt x="1675" y="975"/>
                  </a:lnTo>
                  <a:lnTo>
                    <a:pt x="1684" y="956"/>
                  </a:lnTo>
                  <a:lnTo>
                    <a:pt x="1707" y="1000"/>
                  </a:lnTo>
                  <a:lnTo>
                    <a:pt x="1704" y="1030"/>
                  </a:lnTo>
                  <a:lnTo>
                    <a:pt x="1718" y="1013"/>
                  </a:lnTo>
                  <a:lnTo>
                    <a:pt x="1721" y="997"/>
                  </a:lnTo>
                  <a:lnTo>
                    <a:pt x="1738" y="972"/>
                  </a:lnTo>
                  <a:lnTo>
                    <a:pt x="1728" y="958"/>
                  </a:lnTo>
                  <a:lnTo>
                    <a:pt x="1737" y="942"/>
                  </a:lnTo>
                  <a:lnTo>
                    <a:pt x="1725" y="913"/>
                  </a:lnTo>
                  <a:lnTo>
                    <a:pt x="1732" y="889"/>
                  </a:lnTo>
                  <a:lnTo>
                    <a:pt x="1715" y="895"/>
                  </a:lnTo>
                  <a:lnTo>
                    <a:pt x="1707" y="874"/>
                  </a:lnTo>
                  <a:lnTo>
                    <a:pt x="1701" y="844"/>
                  </a:lnTo>
                  <a:lnTo>
                    <a:pt x="1714" y="816"/>
                  </a:lnTo>
                  <a:lnTo>
                    <a:pt x="1728" y="834"/>
                  </a:lnTo>
                  <a:lnTo>
                    <a:pt x="1721" y="880"/>
                  </a:lnTo>
                  <a:lnTo>
                    <a:pt x="1738" y="849"/>
                  </a:lnTo>
                  <a:lnTo>
                    <a:pt x="1732" y="824"/>
                  </a:lnTo>
                  <a:lnTo>
                    <a:pt x="1752" y="808"/>
                  </a:lnTo>
                  <a:lnTo>
                    <a:pt x="1752" y="797"/>
                  </a:lnTo>
                  <a:lnTo>
                    <a:pt x="1759" y="800"/>
                  </a:lnTo>
                  <a:lnTo>
                    <a:pt x="1796" y="756"/>
                  </a:lnTo>
                  <a:lnTo>
                    <a:pt x="1805" y="684"/>
                  </a:lnTo>
                  <a:lnTo>
                    <a:pt x="1810" y="655"/>
                  </a:lnTo>
                  <a:lnTo>
                    <a:pt x="1794" y="664"/>
                  </a:lnTo>
                  <a:lnTo>
                    <a:pt x="1788" y="655"/>
                  </a:lnTo>
                  <a:lnTo>
                    <a:pt x="1800" y="638"/>
                  </a:lnTo>
                  <a:lnTo>
                    <a:pt x="1776" y="592"/>
                  </a:lnTo>
                  <a:lnTo>
                    <a:pt x="1763" y="580"/>
                  </a:lnTo>
                  <a:lnTo>
                    <a:pt x="1783" y="544"/>
                  </a:lnTo>
                  <a:lnTo>
                    <a:pt x="1762" y="539"/>
                  </a:lnTo>
                  <a:lnTo>
                    <a:pt x="1743" y="531"/>
                  </a:lnTo>
                  <a:lnTo>
                    <a:pt x="1751" y="503"/>
                  </a:lnTo>
                  <a:lnTo>
                    <a:pt x="1763" y="487"/>
                  </a:lnTo>
                  <a:lnTo>
                    <a:pt x="1766" y="519"/>
                  </a:lnTo>
                  <a:lnTo>
                    <a:pt x="1788" y="498"/>
                  </a:lnTo>
                  <a:lnTo>
                    <a:pt x="1805" y="497"/>
                  </a:lnTo>
                  <a:lnTo>
                    <a:pt x="1797" y="519"/>
                  </a:lnTo>
                  <a:lnTo>
                    <a:pt x="1824" y="528"/>
                  </a:lnTo>
                  <a:lnTo>
                    <a:pt x="1816" y="545"/>
                  </a:lnTo>
                  <a:lnTo>
                    <a:pt x="1830" y="559"/>
                  </a:lnTo>
                  <a:lnTo>
                    <a:pt x="1830" y="588"/>
                  </a:lnTo>
                  <a:lnTo>
                    <a:pt x="1861" y="559"/>
                  </a:lnTo>
                  <a:lnTo>
                    <a:pt x="1850" y="531"/>
                  </a:lnTo>
                  <a:lnTo>
                    <a:pt x="1821" y="489"/>
                  </a:lnTo>
                  <a:lnTo>
                    <a:pt x="1830" y="473"/>
                  </a:lnTo>
                  <a:lnTo>
                    <a:pt x="1824" y="448"/>
                  </a:lnTo>
                  <a:lnTo>
                    <a:pt x="1844" y="427"/>
                  </a:lnTo>
                  <a:lnTo>
                    <a:pt x="1868" y="416"/>
                  </a:lnTo>
                  <a:lnTo>
                    <a:pt x="1867" y="367"/>
                  </a:lnTo>
                  <a:lnTo>
                    <a:pt x="1865" y="333"/>
                  </a:lnTo>
                  <a:lnTo>
                    <a:pt x="1858" y="302"/>
                  </a:lnTo>
                  <a:lnTo>
                    <a:pt x="1830" y="248"/>
                  </a:lnTo>
                  <a:lnTo>
                    <a:pt x="1825" y="275"/>
                  </a:lnTo>
                  <a:lnTo>
                    <a:pt x="1807" y="258"/>
                  </a:lnTo>
                  <a:lnTo>
                    <a:pt x="1790" y="266"/>
                  </a:lnTo>
                  <a:lnTo>
                    <a:pt x="1805" y="226"/>
                  </a:lnTo>
                  <a:lnTo>
                    <a:pt x="1821" y="192"/>
                  </a:lnTo>
                  <a:lnTo>
                    <a:pt x="1850" y="176"/>
                  </a:lnTo>
                  <a:lnTo>
                    <a:pt x="1853" y="161"/>
                  </a:lnTo>
                  <a:lnTo>
                    <a:pt x="1873" y="155"/>
                  </a:lnTo>
                  <a:lnTo>
                    <a:pt x="1873" y="170"/>
                  </a:lnTo>
                  <a:lnTo>
                    <a:pt x="1896" y="145"/>
                  </a:lnTo>
                  <a:lnTo>
                    <a:pt x="1882" y="139"/>
                  </a:lnTo>
                  <a:lnTo>
                    <a:pt x="1882" y="120"/>
                  </a:lnTo>
                  <a:lnTo>
                    <a:pt x="1899" y="108"/>
                  </a:lnTo>
                  <a:lnTo>
                    <a:pt x="1906" y="122"/>
                  </a:lnTo>
                  <a:lnTo>
                    <a:pt x="1929" y="100"/>
                  </a:lnTo>
                  <a:lnTo>
                    <a:pt x="1926" y="120"/>
                  </a:lnTo>
                  <a:lnTo>
                    <a:pt x="1927" y="136"/>
                  </a:lnTo>
                  <a:lnTo>
                    <a:pt x="1926" y="158"/>
                  </a:lnTo>
                  <a:lnTo>
                    <a:pt x="1918" y="175"/>
                  </a:lnTo>
                  <a:lnTo>
                    <a:pt x="1932" y="197"/>
                  </a:lnTo>
                  <a:lnTo>
                    <a:pt x="1938" y="212"/>
                  </a:lnTo>
                  <a:lnTo>
                    <a:pt x="1947" y="209"/>
                  </a:lnTo>
                  <a:lnTo>
                    <a:pt x="1992" y="256"/>
                  </a:lnTo>
                  <a:lnTo>
                    <a:pt x="2002" y="233"/>
                  </a:lnTo>
                  <a:lnTo>
                    <a:pt x="2014" y="216"/>
                  </a:lnTo>
                  <a:lnTo>
                    <a:pt x="1994" y="205"/>
                  </a:lnTo>
                  <a:lnTo>
                    <a:pt x="1999" y="184"/>
                  </a:lnTo>
                  <a:lnTo>
                    <a:pt x="1999" y="172"/>
                  </a:lnTo>
                  <a:lnTo>
                    <a:pt x="1978" y="150"/>
                  </a:lnTo>
                  <a:lnTo>
                    <a:pt x="1960" y="147"/>
                  </a:lnTo>
                  <a:lnTo>
                    <a:pt x="1943" y="123"/>
                  </a:lnTo>
                  <a:lnTo>
                    <a:pt x="1966" y="119"/>
                  </a:lnTo>
                  <a:lnTo>
                    <a:pt x="1977" y="100"/>
                  </a:lnTo>
                  <a:lnTo>
                    <a:pt x="1991" y="106"/>
                  </a:lnTo>
                  <a:lnTo>
                    <a:pt x="2005" y="98"/>
                  </a:lnTo>
                  <a:lnTo>
                    <a:pt x="1990" y="80"/>
                  </a:lnTo>
                  <a:lnTo>
                    <a:pt x="2002" y="69"/>
                  </a:lnTo>
                  <a:lnTo>
                    <a:pt x="2021" y="68"/>
                  </a:lnTo>
                  <a:lnTo>
                    <a:pt x="2000" y="53"/>
                  </a:lnTo>
                  <a:lnTo>
                    <a:pt x="1975" y="51"/>
                  </a:lnTo>
                  <a:lnTo>
                    <a:pt x="1990" y="32"/>
                  </a:lnTo>
                  <a:lnTo>
                    <a:pt x="1989" y="11"/>
                  </a:lnTo>
                  <a:lnTo>
                    <a:pt x="2005" y="27"/>
                  </a:lnTo>
                  <a:lnTo>
                    <a:pt x="2015" y="18"/>
                  </a:lnTo>
                  <a:lnTo>
                    <a:pt x="2024" y="21"/>
                  </a:lnTo>
                  <a:lnTo>
                    <a:pt x="2038" y="36"/>
                  </a:lnTo>
                  <a:lnTo>
                    <a:pt x="2060" y="33"/>
                  </a:lnTo>
                  <a:lnTo>
                    <a:pt x="2042" y="15"/>
                  </a:lnTo>
                  <a:lnTo>
                    <a:pt x="2038" y="0"/>
                  </a:lnTo>
                  <a:lnTo>
                    <a:pt x="2006" y="5"/>
                  </a:lnTo>
                  <a:lnTo>
                    <a:pt x="1994" y="0"/>
                  </a:lnTo>
                  <a:lnTo>
                    <a:pt x="1955" y="11"/>
                  </a:lnTo>
                  <a:lnTo>
                    <a:pt x="1913" y="18"/>
                  </a:lnTo>
                  <a:lnTo>
                    <a:pt x="1886" y="30"/>
                  </a:lnTo>
                  <a:lnTo>
                    <a:pt x="1885" y="47"/>
                  </a:lnTo>
                  <a:lnTo>
                    <a:pt x="1864" y="50"/>
                  </a:lnTo>
                  <a:cubicBezTo>
                    <a:pt x="1858" y="55"/>
                    <a:pt x="1854" y="75"/>
                    <a:pt x="1847" y="77"/>
                  </a:cubicBezTo>
                  <a:cubicBezTo>
                    <a:pt x="1839" y="82"/>
                    <a:pt x="1830" y="65"/>
                    <a:pt x="1820" y="63"/>
                  </a:cubicBezTo>
                  <a:lnTo>
                    <a:pt x="1786" y="66"/>
                  </a:lnTo>
                  <a:lnTo>
                    <a:pt x="1732" y="56"/>
                  </a:lnTo>
                  <a:lnTo>
                    <a:pt x="1709" y="62"/>
                  </a:lnTo>
                  <a:lnTo>
                    <a:pt x="1678" y="56"/>
                  </a:lnTo>
                  <a:lnTo>
                    <a:pt x="1666" y="47"/>
                  </a:lnTo>
                  <a:lnTo>
                    <a:pt x="1643" y="50"/>
                  </a:lnTo>
                  <a:cubicBezTo>
                    <a:pt x="1635" y="52"/>
                    <a:pt x="1626" y="57"/>
                    <a:pt x="1618" y="60"/>
                  </a:cubicBezTo>
                  <a:cubicBezTo>
                    <a:pt x="1610" y="63"/>
                    <a:pt x="1603" y="67"/>
                    <a:pt x="1597" y="71"/>
                  </a:cubicBezTo>
                  <a:cubicBezTo>
                    <a:pt x="1591" y="75"/>
                    <a:pt x="1587" y="84"/>
                    <a:pt x="1583" y="83"/>
                  </a:cubicBezTo>
                  <a:cubicBezTo>
                    <a:pt x="1571" y="90"/>
                    <a:pt x="1576" y="67"/>
                    <a:pt x="1571" y="65"/>
                  </a:cubicBezTo>
                  <a:lnTo>
                    <a:pt x="1553" y="69"/>
                  </a:lnTo>
                  <a:cubicBezTo>
                    <a:pt x="1544" y="66"/>
                    <a:pt x="1531" y="50"/>
                    <a:pt x="1517" y="47"/>
                  </a:cubicBezTo>
                  <a:cubicBezTo>
                    <a:pt x="1503" y="46"/>
                    <a:pt x="1479" y="45"/>
                    <a:pt x="1468" y="48"/>
                  </a:cubicBezTo>
                  <a:cubicBezTo>
                    <a:pt x="1457" y="51"/>
                    <a:pt x="1461" y="63"/>
                    <a:pt x="1451" y="63"/>
                  </a:cubicBezTo>
                  <a:cubicBezTo>
                    <a:pt x="1439" y="66"/>
                    <a:pt x="1419" y="48"/>
                    <a:pt x="1408" y="47"/>
                  </a:cubicBezTo>
                  <a:cubicBezTo>
                    <a:pt x="1397" y="46"/>
                    <a:pt x="1390" y="59"/>
                    <a:pt x="1382" y="59"/>
                  </a:cubicBezTo>
                  <a:cubicBezTo>
                    <a:pt x="1374" y="59"/>
                    <a:pt x="1362" y="52"/>
                    <a:pt x="1357" y="47"/>
                  </a:cubicBezTo>
                  <a:cubicBezTo>
                    <a:pt x="1352" y="42"/>
                    <a:pt x="1356" y="36"/>
                    <a:pt x="1349" y="30"/>
                  </a:cubicBezTo>
                  <a:cubicBezTo>
                    <a:pt x="1333" y="26"/>
                    <a:pt x="1330" y="13"/>
                    <a:pt x="1318" y="11"/>
                  </a:cubicBezTo>
                  <a:cubicBezTo>
                    <a:pt x="1306" y="9"/>
                    <a:pt x="1287" y="20"/>
                    <a:pt x="1277" y="20"/>
                  </a:cubicBezTo>
                  <a:cubicBezTo>
                    <a:pt x="1267" y="20"/>
                    <a:pt x="1268" y="10"/>
                    <a:pt x="1259" y="9"/>
                  </a:cubicBezTo>
                  <a:lnTo>
                    <a:pt x="1222" y="14"/>
                  </a:lnTo>
                  <a:lnTo>
                    <a:pt x="1210" y="32"/>
                  </a:lnTo>
                  <a:cubicBezTo>
                    <a:pt x="1203" y="35"/>
                    <a:pt x="1187" y="28"/>
                    <a:pt x="1178" y="29"/>
                  </a:cubicBezTo>
                  <a:cubicBezTo>
                    <a:pt x="1169" y="30"/>
                    <a:pt x="1164" y="36"/>
                    <a:pt x="1154" y="39"/>
                  </a:cubicBezTo>
                  <a:cubicBezTo>
                    <a:pt x="1144" y="42"/>
                    <a:pt x="1124" y="44"/>
                    <a:pt x="1120" y="48"/>
                  </a:cubicBezTo>
                  <a:cubicBezTo>
                    <a:pt x="1109" y="57"/>
                    <a:pt x="1132" y="61"/>
                    <a:pt x="1132" y="65"/>
                  </a:cubicBezTo>
                  <a:cubicBezTo>
                    <a:pt x="1132" y="69"/>
                    <a:pt x="1126" y="70"/>
                    <a:pt x="1118" y="72"/>
                  </a:cubicBezTo>
                  <a:cubicBezTo>
                    <a:pt x="1110" y="74"/>
                    <a:pt x="1084" y="72"/>
                    <a:pt x="1085" y="77"/>
                  </a:cubicBezTo>
                  <a:cubicBezTo>
                    <a:pt x="1085" y="86"/>
                    <a:pt x="1126" y="103"/>
                    <a:pt x="1127" y="105"/>
                  </a:cubicBezTo>
                  <a:lnTo>
                    <a:pt x="1090" y="90"/>
                  </a:lnTo>
                  <a:lnTo>
                    <a:pt x="1072" y="95"/>
                  </a:lnTo>
                  <a:cubicBezTo>
                    <a:pt x="1063" y="93"/>
                    <a:pt x="1039" y="65"/>
                    <a:pt x="1033" y="80"/>
                  </a:cubicBezTo>
                  <a:cubicBezTo>
                    <a:pt x="1027" y="95"/>
                    <a:pt x="1077" y="132"/>
                    <a:pt x="1084" y="147"/>
                  </a:cubicBezTo>
                  <a:lnTo>
                    <a:pt x="1075" y="171"/>
                  </a:lnTo>
                  <a:lnTo>
                    <a:pt x="1040" y="170"/>
                  </a:lnTo>
                  <a:cubicBezTo>
                    <a:pt x="1040" y="170"/>
                    <a:pt x="1061" y="164"/>
                    <a:pt x="1060" y="155"/>
                  </a:cubicBezTo>
                  <a:cubicBezTo>
                    <a:pt x="1059" y="146"/>
                    <a:pt x="1043" y="127"/>
                    <a:pt x="1031" y="113"/>
                  </a:cubicBezTo>
                  <a:cubicBezTo>
                    <a:pt x="1025" y="101"/>
                    <a:pt x="1030" y="84"/>
                    <a:pt x="1024" y="81"/>
                  </a:cubicBezTo>
                  <a:cubicBezTo>
                    <a:pt x="1018" y="78"/>
                    <a:pt x="997" y="65"/>
                    <a:pt x="989" y="71"/>
                  </a:cubicBezTo>
                  <a:cubicBezTo>
                    <a:pt x="968" y="74"/>
                    <a:pt x="970" y="107"/>
                    <a:pt x="974" y="116"/>
                  </a:cubicBezTo>
                  <a:cubicBezTo>
                    <a:pt x="978" y="125"/>
                    <a:pt x="1009" y="122"/>
                    <a:pt x="1012" y="125"/>
                  </a:cubicBezTo>
                  <a:cubicBezTo>
                    <a:pt x="1028" y="153"/>
                    <a:pt x="1005" y="143"/>
                    <a:pt x="989" y="134"/>
                  </a:cubicBezTo>
                  <a:cubicBezTo>
                    <a:pt x="973" y="125"/>
                    <a:pt x="968" y="128"/>
                    <a:pt x="958" y="128"/>
                  </a:cubicBezTo>
                  <a:cubicBezTo>
                    <a:pt x="948" y="128"/>
                    <a:pt x="931" y="133"/>
                    <a:pt x="926" y="137"/>
                  </a:cubicBezTo>
                  <a:cubicBezTo>
                    <a:pt x="921" y="141"/>
                    <a:pt x="939" y="157"/>
                    <a:pt x="926" y="152"/>
                  </a:cubicBezTo>
                  <a:cubicBezTo>
                    <a:pt x="913" y="147"/>
                    <a:pt x="899" y="149"/>
                    <a:pt x="886" y="147"/>
                  </a:cubicBezTo>
                  <a:cubicBezTo>
                    <a:pt x="873" y="145"/>
                    <a:pt x="863" y="136"/>
                    <a:pt x="847" y="140"/>
                  </a:cubicBezTo>
                  <a:cubicBezTo>
                    <a:pt x="825" y="147"/>
                    <a:pt x="794" y="185"/>
                    <a:pt x="787" y="171"/>
                  </a:cubicBezTo>
                  <a:cubicBezTo>
                    <a:pt x="780" y="157"/>
                    <a:pt x="800" y="155"/>
                    <a:pt x="800" y="150"/>
                  </a:cubicBezTo>
                  <a:cubicBezTo>
                    <a:pt x="800" y="145"/>
                    <a:pt x="796" y="138"/>
                    <a:pt x="790" y="138"/>
                  </a:cubicBezTo>
                  <a:cubicBezTo>
                    <a:pt x="784" y="138"/>
                    <a:pt x="764" y="144"/>
                    <a:pt x="763" y="152"/>
                  </a:cubicBezTo>
                  <a:cubicBezTo>
                    <a:pt x="761" y="163"/>
                    <a:pt x="783" y="181"/>
                    <a:pt x="782" y="186"/>
                  </a:cubicBezTo>
                  <a:cubicBezTo>
                    <a:pt x="781" y="191"/>
                    <a:pt x="765" y="180"/>
                    <a:pt x="758" y="183"/>
                  </a:cubicBezTo>
                  <a:cubicBezTo>
                    <a:pt x="751" y="186"/>
                    <a:pt x="746" y="207"/>
                    <a:pt x="742" y="203"/>
                  </a:cubicBezTo>
                  <a:lnTo>
                    <a:pt x="728" y="189"/>
                  </a:lnTo>
                  <a:lnTo>
                    <a:pt x="746" y="170"/>
                  </a:lnTo>
                  <a:lnTo>
                    <a:pt x="733" y="158"/>
                  </a:lnTo>
                  <a:cubicBezTo>
                    <a:pt x="727" y="155"/>
                    <a:pt x="718" y="150"/>
                    <a:pt x="712" y="149"/>
                  </a:cubicBezTo>
                  <a:cubicBezTo>
                    <a:pt x="706" y="148"/>
                    <a:pt x="701" y="154"/>
                    <a:pt x="698" y="152"/>
                  </a:cubicBezTo>
                  <a:cubicBezTo>
                    <a:pt x="695" y="150"/>
                    <a:pt x="698" y="139"/>
                    <a:pt x="695" y="138"/>
                  </a:cubicBezTo>
                  <a:cubicBezTo>
                    <a:pt x="692" y="137"/>
                    <a:pt x="685" y="146"/>
                    <a:pt x="680" y="146"/>
                  </a:cubicBezTo>
                  <a:cubicBezTo>
                    <a:pt x="675" y="146"/>
                    <a:pt x="677" y="142"/>
                    <a:pt x="667" y="140"/>
                  </a:cubicBezTo>
                  <a:cubicBezTo>
                    <a:pt x="657" y="138"/>
                    <a:pt x="632" y="139"/>
                    <a:pt x="622" y="135"/>
                  </a:cubicBezTo>
                  <a:cubicBezTo>
                    <a:pt x="612" y="131"/>
                    <a:pt x="632" y="117"/>
                    <a:pt x="608" y="113"/>
                  </a:cubicBezTo>
                  <a:cubicBezTo>
                    <a:pt x="584" y="109"/>
                    <a:pt x="590" y="119"/>
                    <a:pt x="583" y="119"/>
                  </a:cubicBezTo>
                  <a:lnTo>
                    <a:pt x="568" y="114"/>
                  </a:lnTo>
                  <a:cubicBezTo>
                    <a:pt x="555" y="116"/>
                    <a:pt x="521" y="125"/>
                    <a:pt x="505" y="131"/>
                  </a:cubicBezTo>
                  <a:cubicBezTo>
                    <a:pt x="482" y="140"/>
                    <a:pt x="485" y="140"/>
                    <a:pt x="472" y="152"/>
                  </a:cubicBezTo>
                  <a:cubicBezTo>
                    <a:pt x="459" y="164"/>
                    <a:pt x="443" y="192"/>
                    <a:pt x="428" y="204"/>
                  </a:cubicBezTo>
                  <a:cubicBezTo>
                    <a:pt x="410" y="223"/>
                    <a:pt x="393" y="217"/>
                    <a:pt x="382" y="224"/>
                  </a:cubicBezTo>
                  <a:lnTo>
                    <a:pt x="364" y="248"/>
                  </a:lnTo>
                  <a:lnTo>
                    <a:pt x="368" y="290"/>
                  </a:lnTo>
                  <a:lnTo>
                    <a:pt x="389" y="306"/>
                  </a:lnTo>
                  <a:lnTo>
                    <a:pt x="436" y="290"/>
                  </a:lnTo>
                  <a:cubicBezTo>
                    <a:pt x="447" y="296"/>
                    <a:pt x="448" y="335"/>
                    <a:pt x="457" y="341"/>
                  </a:cubicBezTo>
                  <a:cubicBezTo>
                    <a:pt x="468" y="348"/>
                    <a:pt x="486" y="330"/>
                    <a:pt x="491" y="324"/>
                  </a:cubicBezTo>
                  <a:lnTo>
                    <a:pt x="496" y="300"/>
                  </a:lnTo>
                  <a:lnTo>
                    <a:pt x="514" y="281"/>
                  </a:lnTo>
                  <a:cubicBezTo>
                    <a:pt x="515" y="270"/>
                    <a:pt x="499" y="245"/>
                    <a:pt x="502" y="234"/>
                  </a:cubicBezTo>
                  <a:cubicBezTo>
                    <a:pt x="505" y="225"/>
                    <a:pt x="526" y="220"/>
                    <a:pt x="535" y="213"/>
                  </a:cubicBezTo>
                  <a:cubicBezTo>
                    <a:pt x="544" y="206"/>
                    <a:pt x="546" y="192"/>
                    <a:pt x="554" y="191"/>
                  </a:cubicBezTo>
                  <a:cubicBezTo>
                    <a:pt x="567" y="190"/>
                    <a:pt x="580" y="200"/>
                    <a:pt x="581" y="204"/>
                  </a:cubicBezTo>
                  <a:cubicBezTo>
                    <a:pt x="581" y="208"/>
                    <a:pt x="560" y="200"/>
                    <a:pt x="557" y="215"/>
                  </a:cubicBezTo>
                  <a:cubicBezTo>
                    <a:pt x="554" y="230"/>
                    <a:pt x="535" y="233"/>
                    <a:pt x="533" y="242"/>
                  </a:cubicBezTo>
                  <a:lnTo>
                    <a:pt x="548" y="267"/>
                  </a:lnTo>
                  <a:lnTo>
                    <a:pt x="571" y="276"/>
                  </a:lnTo>
                  <a:lnTo>
                    <a:pt x="598" y="264"/>
                  </a:lnTo>
                  <a:lnTo>
                    <a:pt x="625" y="261"/>
                  </a:lnTo>
                  <a:cubicBezTo>
                    <a:pt x="632" y="263"/>
                    <a:pt x="645" y="271"/>
                    <a:pt x="638" y="276"/>
                  </a:cubicBezTo>
                  <a:cubicBezTo>
                    <a:pt x="631" y="281"/>
                    <a:pt x="593" y="287"/>
                    <a:pt x="584" y="293"/>
                  </a:cubicBezTo>
                  <a:cubicBezTo>
                    <a:pt x="575" y="299"/>
                    <a:pt x="587" y="309"/>
                    <a:pt x="581" y="311"/>
                  </a:cubicBezTo>
                  <a:cubicBezTo>
                    <a:pt x="567" y="319"/>
                    <a:pt x="556" y="301"/>
                    <a:pt x="550" y="303"/>
                  </a:cubicBezTo>
                  <a:lnTo>
                    <a:pt x="547" y="323"/>
                  </a:lnTo>
                  <a:lnTo>
                    <a:pt x="536" y="350"/>
                  </a:lnTo>
                  <a:lnTo>
                    <a:pt x="512" y="351"/>
                  </a:lnTo>
                  <a:lnTo>
                    <a:pt x="476" y="360"/>
                  </a:lnTo>
                  <a:lnTo>
                    <a:pt x="457" y="351"/>
                  </a:lnTo>
                  <a:lnTo>
                    <a:pt x="443" y="357"/>
                  </a:lnTo>
                  <a:lnTo>
                    <a:pt x="419" y="342"/>
                  </a:lnTo>
                  <a:cubicBezTo>
                    <a:pt x="417" y="335"/>
                    <a:pt x="433" y="329"/>
                    <a:pt x="428" y="317"/>
                  </a:cubicBezTo>
                  <a:cubicBezTo>
                    <a:pt x="423" y="305"/>
                    <a:pt x="396" y="313"/>
                    <a:pt x="392" y="321"/>
                  </a:cubicBezTo>
                  <a:lnTo>
                    <a:pt x="397" y="362"/>
                  </a:lnTo>
                  <a:lnTo>
                    <a:pt x="373" y="362"/>
                  </a:lnTo>
                  <a:cubicBezTo>
                    <a:pt x="365" y="366"/>
                    <a:pt x="355" y="380"/>
                    <a:pt x="347" y="386"/>
                  </a:cubicBezTo>
                  <a:cubicBezTo>
                    <a:pt x="339" y="392"/>
                    <a:pt x="332" y="379"/>
                    <a:pt x="322" y="399"/>
                  </a:cubicBezTo>
                  <a:cubicBezTo>
                    <a:pt x="312" y="419"/>
                    <a:pt x="301" y="411"/>
                    <a:pt x="293" y="414"/>
                  </a:cubicBezTo>
                  <a:cubicBezTo>
                    <a:pt x="285" y="417"/>
                    <a:pt x="280" y="414"/>
                    <a:pt x="275" y="416"/>
                  </a:cubicBezTo>
                  <a:cubicBezTo>
                    <a:pt x="270" y="418"/>
                    <a:pt x="267" y="426"/>
                    <a:pt x="260" y="426"/>
                  </a:cubicBezTo>
                  <a:cubicBezTo>
                    <a:pt x="253" y="426"/>
                    <a:pt x="238" y="417"/>
                    <a:pt x="232" y="419"/>
                  </a:cubicBezTo>
                  <a:cubicBezTo>
                    <a:pt x="226" y="421"/>
                    <a:pt x="221" y="432"/>
                    <a:pt x="226" y="437"/>
                  </a:cubicBezTo>
                  <a:lnTo>
                    <a:pt x="263" y="449"/>
                  </a:lnTo>
                  <a:lnTo>
                    <a:pt x="272" y="474"/>
                  </a:lnTo>
                  <a:lnTo>
                    <a:pt x="262" y="503"/>
                  </a:lnTo>
                  <a:cubicBezTo>
                    <a:pt x="251" y="507"/>
                    <a:pt x="223" y="499"/>
                    <a:pt x="206" y="498"/>
                  </a:cubicBezTo>
                  <a:cubicBezTo>
                    <a:pt x="189" y="497"/>
                    <a:pt x="164" y="492"/>
                    <a:pt x="158" y="498"/>
                  </a:cubicBezTo>
                  <a:cubicBezTo>
                    <a:pt x="152" y="504"/>
                    <a:pt x="167" y="527"/>
                    <a:pt x="167" y="537"/>
                  </a:cubicBezTo>
                  <a:cubicBezTo>
                    <a:pt x="167" y="547"/>
                    <a:pt x="159" y="551"/>
                    <a:pt x="157" y="557"/>
                  </a:cubicBezTo>
                  <a:cubicBezTo>
                    <a:pt x="155" y="563"/>
                    <a:pt x="161" y="569"/>
                    <a:pt x="157" y="576"/>
                  </a:cubicBezTo>
                  <a:cubicBezTo>
                    <a:pt x="153" y="583"/>
                    <a:pt x="127" y="594"/>
                    <a:pt x="130" y="597"/>
                  </a:cubicBezTo>
                  <a:cubicBezTo>
                    <a:pt x="139" y="606"/>
                    <a:pt x="160" y="592"/>
                    <a:pt x="176" y="592"/>
                  </a:cubicBezTo>
                  <a:lnTo>
                    <a:pt x="226" y="598"/>
                  </a:lnTo>
                  <a:lnTo>
                    <a:pt x="260" y="588"/>
                  </a:lnTo>
                  <a:lnTo>
                    <a:pt x="274" y="576"/>
                  </a:lnTo>
                  <a:cubicBezTo>
                    <a:pt x="282" y="573"/>
                    <a:pt x="306" y="573"/>
                    <a:pt x="307" y="569"/>
                  </a:cubicBezTo>
                  <a:cubicBezTo>
                    <a:pt x="321" y="557"/>
                    <a:pt x="283" y="559"/>
                    <a:pt x="283" y="552"/>
                  </a:cubicBezTo>
                  <a:cubicBezTo>
                    <a:pt x="283" y="545"/>
                    <a:pt x="300" y="533"/>
                    <a:pt x="307" y="528"/>
                  </a:cubicBezTo>
                  <a:lnTo>
                    <a:pt x="325" y="522"/>
                  </a:lnTo>
                  <a:lnTo>
                    <a:pt x="320" y="503"/>
                  </a:lnTo>
                  <a:cubicBezTo>
                    <a:pt x="323" y="499"/>
                    <a:pt x="336" y="495"/>
                    <a:pt x="342" y="495"/>
                  </a:cubicBezTo>
                  <a:cubicBezTo>
                    <a:pt x="348" y="495"/>
                    <a:pt x="350" y="506"/>
                    <a:pt x="358" y="505"/>
                  </a:cubicBezTo>
                  <a:cubicBezTo>
                    <a:pt x="366" y="504"/>
                    <a:pt x="384" y="490"/>
                    <a:pt x="393" y="491"/>
                  </a:cubicBezTo>
                  <a:lnTo>
                    <a:pt x="415" y="510"/>
                  </a:lnTo>
                  <a:cubicBezTo>
                    <a:pt x="416" y="517"/>
                    <a:pt x="407" y="520"/>
                    <a:pt x="401" y="530"/>
                  </a:cubicBezTo>
                  <a:lnTo>
                    <a:pt x="381" y="573"/>
                  </a:lnTo>
                  <a:lnTo>
                    <a:pt x="406" y="576"/>
                  </a:lnTo>
                  <a:lnTo>
                    <a:pt x="412" y="561"/>
                  </a:lnTo>
                  <a:lnTo>
                    <a:pt x="404" y="543"/>
                  </a:lnTo>
                  <a:cubicBezTo>
                    <a:pt x="406" y="539"/>
                    <a:pt x="417" y="541"/>
                    <a:pt x="423" y="538"/>
                  </a:cubicBezTo>
                  <a:cubicBezTo>
                    <a:pt x="430" y="537"/>
                    <a:pt x="435" y="526"/>
                    <a:pt x="441" y="527"/>
                  </a:cubicBezTo>
                  <a:cubicBezTo>
                    <a:pt x="447" y="528"/>
                    <a:pt x="453" y="542"/>
                    <a:pt x="460" y="547"/>
                  </a:cubicBezTo>
                  <a:lnTo>
                    <a:pt x="483" y="559"/>
                  </a:lnTo>
                  <a:lnTo>
                    <a:pt x="490" y="573"/>
                  </a:lnTo>
                  <a:lnTo>
                    <a:pt x="493" y="590"/>
                  </a:lnTo>
                  <a:lnTo>
                    <a:pt x="508" y="579"/>
                  </a:lnTo>
                  <a:cubicBezTo>
                    <a:pt x="508" y="579"/>
                    <a:pt x="507" y="566"/>
                    <a:pt x="509" y="564"/>
                  </a:cubicBezTo>
                  <a:cubicBezTo>
                    <a:pt x="513" y="561"/>
                    <a:pt x="512" y="581"/>
                    <a:pt x="521" y="569"/>
                  </a:cubicBezTo>
                  <a:cubicBezTo>
                    <a:pt x="530" y="557"/>
                    <a:pt x="525" y="556"/>
                    <a:pt x="515" y="549"/>
                  </a:cubicBezTo>
                  <a:lnTo>
                    <a:pt x="468" y="523"/>
                  </a:lnTo>
                  <a:lnTo>
                    <a:pt x="441" y="508"/>
                  </a:lnTo>
                  <a:lnTo>
                    <a:pt x="455" y="480"/>
                  </a:lnTo>
                  <a:lnTo>
                    <a:pt x="464" y="498"/>
                  </a:lnTo>
                  <a:lnTo>
                    <a:pt x="487" y="512"/>
                  </a:lnTo>
                  <a:lnTo>
                    <a:pt x="517" y="527"/>
                  </a:lnTo>
                  <a:cubicBezTo>
                    <a:pt x="526" y="535"/>
                    <a:pt x="529" y="546"/>
                    <a:pt x="539" y="559"/>
                  </a:cubicBezTo>
                  <a:cubicBezTo>
                    <a:pt x="549" y="572"/>
                    <a:pt x="570" y="602"/>
                    <a:pt x="579" y="608"/>
                  </a:cubicBezTo>
                  <a:cubicBezTo>
                    <a:pt x="588" y="614"/>
                    <a:pt x="588" y="598"/>
                    <a:pt x="592" y="597"/>
                  </a:cubicBezTo>
                  <a:cubicBezTo>
                    <a:pt x="596" y="594"/>
                    <a:pt x="604" y="602"/>
                    <a:pt x="604" y="599"/>
                  </a:cubicBezTo>
                  <a:cubicBezTo>
                    <a:pt x="604" y="596"/>
                    <a:pt x="596" y="583"/>
                    <a:pt x="593" y="578"/>
                  </a:cubicBezTo>
                  <a:cubicBezTo>
                    <a:pt x="589" y="574"/>
                    <a:pt x="590" y="568"/>
                    <a:pt x="587" y="567"/>
                  </a:cubicBezTo>
                  <a:cubicBezTo>
                    <a:pt x="585" y="563"/>
                    <a:pt x="583" y="558"/>
                    <a:pt x="584" y="555"/>
                  </a:cubicBezTo>
                  <a:cubicBezTo>
                    <a:pt x="585" y="552"/>
                    <a:pt x="589" y="550"/>
                    <a:pt x="592" y="548"/>
                  </a:cubicBezTo>
                  <a:lnTo>
                    <a:pt x="601" y="542"/>
                  </a:lnTo>
                  <a:cubicBezTo>
                    <a:pt x="607" y="541"/>
                    <a:pt x="621" y="541"/>
                    <a:pt x="627" y="541"/>
                  </a:cubicBezTo>
                  <a:cubicBezTo>
                    <a:pt x="633" y="541"/>
                    <a:pt x="636" y="541"/>
                    <a:pt x="640" y="539"/>
                  </a:cubicBezTo>
                  <a:cubicBezTo>
                    <a:pt x="644" y="537"/>
                    <a:pt x="648" y="532"/>
                    <a:pt x="650" y="528"/>
                  </a:cubicBezTo>
                  <a:lnTo>
                    <a:pt x="653" y="513"/>
                  </a:lnTo>
                  <a:lnTo>
                    <a:pt x="639" y="505"/>
                  </a:lnTo>
                  <a:cubicBezTo>
                    <a:pt x="639" y="503"/>
                    <a:pt x="650" y="505"/>
                    <a:pt x="655" y="501"/>
                  </a:cubicBezTo>
                  <a:cubicBezTo>
                    <a:pt x="660" y="497"/>
                    <a:pt x="665" y="488"/>
                    <a:pt x="670" y="483"/>
                  </a:cubicBezTo>
                  <a:cubicBezTo>
                    <a:pt x="675" y="478"/>
                    <a:pt x="681" y="471"/>
                    <a:pt x="686" y="470"/>
                  </a:cubicBezTo>
                  <a:lnTo>
                    <a:pt x="703" y="476"/>
                  </a:lnTo>
                  <a:lnTo>
                    <a:pt x="718" y="494"/>
                  </a:lnTo>
                  <a:cubicBezTo>
                    <a:pt x="723" y="498"/>
                    <a:pt x="727" y="503"/>
                    <a:pt x="731" y="501"/>
                  </a:cubicBezTo>
                  <a:cubicBezTo>
                    <a:pt x="735" y="499"/>
                    <a:pt x="742" y="488"/>
                    <a:pt x="742" y="482"/>
                  </a:cubicBezTo>
                  <a:lnTo>
                    <a:pt x="728" y="466"/>
                  </a:lnTo>
                  <a:cubicBezTo>
                    <a:pt x="730" y="462"/>
                    <a:pt x="746" y="463"/>
                    <a:pt x="755" y="459"/>
                  </a:cubicBezTo>
                  <a:cubicBezTo>
                    <a:pt x="764" y="455"/>
                    <a:pt x="777" y="444"/>
                    <a:pt x="782" y="444"/>
                  </a:cubicBezTo>
                  <a:cubicBezTo>
                    <a:pt x="787" y="444"/>
                    <a:pt x="786" y="452"/>
                    <a:pt x="784" y="458"/>
                  </a:cubicBezTo>
                  <a:cubicBezTo>
                    <a:pt x="782" y="464"/>
                    <a:pt x="765" y="469"/>
                    <a:pt x="772" y="480"/>
                  </a:cubicBezTo>
                  <a:cubicBezTo>
                    <a:pt x="779" y="491"/>
                    <a:pt x="820" y="516"/>
                    <a:pt x="824" y="525"/>
                  </a:cubicBezTo>
                  <a:cubicBezTo>
                    <a:pt x="828" y="534"/>
                    <a:pt x="808" y="535"/>
                    <a:pt x="796" y="537"/>
                  </a:cubicBezTo>
                  <a:cubicBezTo>
                    <a:pt x="784" y="539"/>
                    <a:pt x="763" y="541"/>
                    <a:pt x="751" y="539"/>
                  </a:cubicBezTo>
                  <a:cubicBezTo>
                    <a:pt x="739" y="537"/>
                    <a:pt x="739" y="524"/>
                    <a:pt x="722" y="524"/>
                  </a:cubicBezTo>
                  <a:cubicBezTo>
                    <a:pt x="705" y="524"/>
                    <a:pt x="707" y="533"/>
                    <a:pt x="697" y="537"/>
                  </a:cubicBezTo>
                  <a:lnTo>
                    <a:pt x="667" y="538"/>
                  </a:lnTo>
                  <a:lnTo>
                    <a:pt x="623" y="560"/>
                  </a:lnTo>
                  <a:lnTo>
                    <a:pt x="634" y="576"/>
                  </a:lnTo>
                  <a:lnTo>
                    <a:pt x="639" y="598"/>
                  </a:lnTo>
                  <a:lnTo>
                    <a:pt x="669" y="617"/>
                  </a:lnTo>
                  <a:lnTo>
                    <a:pt x="700" y="602"/>
                  </a:lnTo>
                  <a:lnTo>
                    <a:pt x="718" y="611"/>
                  </a:lnTo>
                  <a:lnTo>
                    <a:pt x="752" y="608"/>
                  </a:lnTo>
                  <a:lnTo>
                    <a:pt x="757" y="644"/>
                  </a:lnTo>
                  <a:lnTo>
                    <a:pt x="697" y="677"/>
                  </a:ln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FF5425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</p:grpSp>
      <p:sp>
        <p:nvSpPr>
          <p:cNvPr id="4" name="Rectangle 127"/>
          <p:cNvSpPr>
            <a:spLocks noChangeArrowheads="1"/>
          </p:cNvSpPr>
          <p:nvPr>
            <p:custDataLst>
              <p:tags r:id="rId111"/>
            </p:custDataLst>
          </p:nvPr>
        </p:nvSpPr>
        <p:spPr bwMode="gray">
          <a:xfrm>
            <a:off x="0" y="0"/>
            <a:ext cx="12192000" cy="1828800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tint val="0"/>
                  <a:invGamma/>
                  <a:alpha val="0"/>
                </a:scheme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375" b="1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pic>
        <p:nvPicPr>
          <p:cNvPr id="114" name="Picture 7" descr="artplus_nature_naturalcity42_a"/>
          <p:cNvPicPr>
            <a:picLocks noChangeAspect="1"/>
          </p:cNvPicPr>
          <p:nvPr>
            <p:custDataLst>
              <p:tags r:id="rId113"/>
            </p:custDataLst>
          </p:nvPr>
        </p:nvPicPr>
        <p:blipFill>
          <a:blip r:embed="rId112"/>
          <a:stretch>
            <a:fillRect/>
          </a:stretch>
        </p:blipFill>
        <p:spPr>
          <a:xfrm>
            <a:off x="6494463" y="3167063"/>
            <a:ext cx="5900737" cy="29892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5" name="Picture 12" descr="artplus_nature_naturalcity42_i"/>
          <p:cNvPicPr>
            <a:picLocks noChangeAspect="1"/>
          </p:cNvPicPr>
          <p:nvPr>
            <p:custDataLst>
              <p:tags r:id="rId115"/>
            </p:custDataLst>
          </p:nvPr>
        </p:nvPicPr>
        <p:blipFill>
          <a:blip r:embed="rId114"/>
          <a:stretch>
            <a:fillRect/>
          </a:stretch>
        </p:blipFill>
        <p:spPr>
          <a:xfrm>
            <a:off x="9275763" y="3352800"/>
            <a:ext cx="2205037" cy="8778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7" name="Picture 13" descr="artplus_nature_naturalcity42_f"/>
          <p:cNvPicPr>
            <a:picLocks noChangeAspect="1"/>
          </p:cNvPicPr>
          <p:nvPr>
            <p:custDataLst>
              <p:tags r:id="rId117"/>
            </p:custDataLst>
          </p:nvPr>
        </p:nvPicPr>
        <p:blipFill>
          <a:blip r:embed="rId116"/>
          <a:stretch>
            <a:fillRect/>
          </a:stretch>
        </p:blipFill>
        <p:spPr>
          <a:xfrm>
            <a:off x="6659563" y="4594225"/>
            <a:ext cx="6548437" cy="18827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8" name="Text Box 126"/>
          <p:cNvSpPr txBox="1">
            <a:spLocks noChangeArrowheads="1"/>
          </p:cNvSpPr>
          <p:nvPr>
            <p:custDataLst>
              <p:tags r:id="rId118"/>
            </p:custDataLst>
          </p:nvPr>
        </p:nvSpPr>
        <p:spPr bwMode="auto">
          <a:xfrm>
            <a:off x="11353800" y="152400"/>
            <a:ext cx="635000" cy="265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742950" indent="-28575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11430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6002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20574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125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宋体" panose="02010600030101010101" pitchFamily="2" charset="-122"/>
                <a:cs typeface="+mn-cs"/>
              </a:rPr>
              <a:t>LOGO</a:t>
            </a:r>
            <a:endParaRPr kumimoji="0" lang="en-US" altLang="zh-CN" sz="1125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19" name="Picture 9" descr="artplus_nature_naturalcity42_b"/>
          <p:cNvPicPr>
            <a:picLocks noChangeAspect="1"/>
          </p:cNvPicPr>
          <p:nvPr>
            <p:custDataLst>
              <p:tags r:id="rId120"/>
            </p:custDataLst>
          </p:nvPr>
        </p:nvPicPr>
        <p:blipFill>
          <a:blip r:embed="rId119"/>
          <a:stretch>
            <a:fillRect/>
          </a:stretch>
        </p:blipFill>
        <p:spPr>
          <a:xfrm>
            <a:off x="6927850" y="3097213"/>
            <a:ext cx="3962400" cy="571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0" name="Picture 8" descr="artplus_nature_naturalcity42_e"/>
          <p:cNvPicPr>
            <a:picLocks noChangeAspect="1"/>
          </p:cNvPicPr>
          <p:nvPr>
            <p:custDataLst>
              <p:tags r:id="rId122"/>
            </p:custDataLst>
          </p:nvPr>
        </p:nvPicPr>
        <p:blipFill>
          <a:blip r:embed="rId121"/>
          <a:stretch>
            <a:fillRect/>
          </a:stretch>
        </p:blipFill>
        <p:spPr>
          <a:xfrm>
            <a:off x="7924800" y="1993900"/>
            <a:ext cx="2062163" cy="1663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1" name="Picture 11" descr="artplus_nature_naturalcity42_d"/>
          <p:cNvPicPr>
            <a:picLocks noChangeAspect="1"/>
          </p:cNvPicPr>
          <p:nvPr>
            <p:custDataLst>
              <p:tags r:id="rId124"/>
            </p:custDataLst>
          </p:nvPr>
        </p:nvPicPr>
        <p:blipFill>
          <a:blip r:embed="rId123"/>
          <a:stretch>
            <a:fillRect/>
          </a:stretch>
        </p:blipFill>
        <p:spPr>
          <a:xfrm>
            <a:off x="7500938" y="2862263"/>
            <a:ext cx="831850" cy="5794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8" name="Rectangle 2"/>
          <p:cNvSpPr>
            <a:spLocks noGrp="1" noChangeArrowheads="1"/>
          </p:cNvSpPr>
          <p:nvPr>
            <p:ph type="ctrTitle"/>
            <p:custDataLst>
              <p:tags r:id="rId125"/>
            </p:custDataLst>
          </p:nvPr>
        </p:nvSpPr>
        <p:spPr>
          <a:xfrm>
            <a:off x="406400" y="4419600"/>
            <a:ext cx="8534400" cy="1143000"/>
          </a:xfrm>
        </p:spPr>
        <p:txBody>
          <a:bodyPr/>
          <a:lstStyle>
            <a:lvl1pPr algn="l">
              <a:defRPr sz="2420">
                <a:solidFill>
                  <a:schemeClr val="bg1"/>
                </a:solidFill>
              </a:defRPr>
            </a:lvl1pPr>
          </a:lstStyle>
          <a:p>
            <a:pPr lvl="0" fontAlgn="base"/>
            <a:r>
              <a:rPr lang="en-US" altLang="zh-CN" sz="3225" strike="noStrike" noProof="0" smtClean="0"/>
              <a:t>Click to edit Master title style</a:t>
            </a:r>
            <a:endParaRPr lang="en-US" altLang="zh-CN" strike="noStrike" noProof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  <p:custDataLst>
              <p:tags r:id="rId126"/>
            </p:custDataLst>
          </p:nvPr>
        </p:nvSpPr>
        <p:spPr>
          <a:xfrm>
            <a:off x="406400" y="5715000"/>
            <a:ext cx="8534400" cy="381000"/>
          </a:xfrm>
        </p:spPr>
        <p:txBody>
          <a:bodyPr/>
          <a:lstStyle>
            <a:lvl1pPr marL="0" indent="0">
              <a:buFont typeface="Wingdings" panose="05000000000000000000" pitchFamily="2" charset="2"/>
              <a:buNone/>
              <a:defRPr sz="1015" b="1" i="1">
                <a:solidFill>
                  <a:schemeClr val="bg1"/>
                </a:solidFill>
              </a:defRPr>
            </a:lvl1pPr>
          </a:lstStyle>
          <a:p>
            <a:pPr lvl="0" fontAlgn="base"/>
            <a:r>
              <a:rPr lang="en-US" altLang="zh-CN" sz="1350" strike="noStrike" noProof="0" smtClean="0"/>
              <a:t>Click to edit Master subtitle style</a:t>
            </a:r>
            <a:endParaRPr lang="en-US" altLang="zh-CN" strike="noStrike" noProof="0" smtClean="0"/>
          </a:p>
        </p:txBody>
      </p:sp>
      <p:sp>
        <p:nvSpPr>
          <p:cNvPr id="124" name="Rectangle 4"/>
          <p:cNvSpPr>
            <a:spLocks noGrp="1" noChangeArrowheads="1"/>
          </p:cNvSpPr>
          <p:nvPr>
            <p:ph type="dt" sz="half" idx="10"/>
            <p:custDataLst>
              <p:tags r:id="rId127"/>
            </p:custDataLst>
          </p:nvPr>
        </p:nvSpPr>
        <p:spPr>
          <a:xfrm>
            <a:off x="406400" y="6477000"/>
            <a:ext cx="2844800" cy="1682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5" name="Rectangle 5"/>
          <p:cNvSpPr>
            <a:spLocks noGrp="1" noChangeArrowheads="1"/>
          </p:cNvSpPr>
          <p:nvPr>
            <p:ph type="ftr" sz="quarter" idx="11"/>
            <p:custDataLst>
              <p:tags r:id="rId128"/>
            </p:custDataLst>
          </p:nvPr>
        </p:nvSpPr>
        <p:spPr>
          <a:xfrm>
            <a:off x="8940800" y="6477000"/>
            <a:ext cx="3048000" cy="1682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www.themegallery.com</a:t>
            </a: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6" name="Rectangle 6"/>
          <p:cNvSpPr>
            <a:spLocks noGrp="1" noChangeArrowheads="1"/>
          </p:cNvSpPr>
          <p:nvPr>
            <p:ph type="sldNum" sz="quarter" idx="12"/>
            <p:custDataLst>
              <p:tags r:id="rId129"/>
            </p:custDataLst>
          </p:nvPr>
        </p:nvSpPr>
        <p:spPr>
          <a:xfrm>
            <a:off x="4876800" y="6477000"/>
            <a:ext cx="2844800" cy="1682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29ABEFA-5DF0-4498-8788-D36099402CE6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8" presetID="22" presetClass="entr" presetSubtype="4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dur="2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chemeClr val="accent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Rectangle 4"/>
          <p:cNvSpPr>
            <a:spLocks noGrp="1" noChangeArrowheads="1"/>
          </p:cNvSpPr>
          <p:nvPr>
            <p:ph type="dt" sz="half" idx="2"/>
            <p:custDataLst>
              <p:tags r:id="rId2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  <p:custDataLst>
              <p:tags r:id="rId3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  <p:custDataLst>
              <p:tags r:id="rId4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algn="r" fontAlgn="base"/>
            <a:fld id="{9A0DB2DC-4C9A-4742-B13C-FB6460FD3503}" type="slidenum">
              <a:rPr lang="en-US" altLang="zh-CN" sz="675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179" name="矩形 11"/>
          <p:cNvSpPr/>
          <p:nvPr userDrawn="1">
            <p:custDataLst>
              <p:tags r:id="rId2"/>
            </p:custDataLst>
          </p:nvPr>
        </p:nvSpPr>
        <p:spPr>
          <a:xfrm>
            <a:off x="10850563" y="530225"/>
            <a:ext cx="1092200" cy="36988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/>
            <a:r>
              <a:rPr lang="zh-CN" altLang="en-US" sz="675" strike="noStrike" noProof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第 </a:t>
            </a:r>
            <a:fld id="{9A0DB2DC-4C9A-4742-B13C-FB6460FD3503}" type="slidenum">
              <a:rPr lang="zh-CN" altLang="en-US" sz="675" strike="noStrike" noProof="1">
                <a:solidFill>
                  <a:srgbClr val="FFFFFF"/>
                </a:solidFill>
                <a:latin typeface="Calibri"/>
                <a:ea typeface="微软雅黑" panose="020b0503020204020204" charset="-122"/>
                <a:cs typeface="+mn-cs"/>
              </a:rPr>
              <a:t/>
            </a:fld>
            <a:r>
              <a:rPr lang="zh-CN" altLang="en-US" sz="675" strike="noStrike" noProof="1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rPr>
              <a:t>  </a:t>
            </a:r>
            <a:r>
              <a:rPr lang="zh-CN" altLang="en-US" sz="675" strike="noStrike" noProof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页</a:t>
            </a:r>
            <a:endParaRPr lang="zh-CN" altLang="en-US" sz="675" strike="noStrike" noProof="1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156" name="Picture 8" descr="91淘课logo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>
            <a:clrChange>
              <a:clrFrom>
                <a:srgbClr val="555555"/>
              </a:clrFrom>
              <a:clrTo>
                <a:srgbClr val="555555">
                  <a:alpha val="0"/>
                </a:srgbClr>
              </a:clrTo>
            </a:clrChange>
            <a:lum contrast="40000"/>
          </a:blip>
          <a:stretch>
            <a:fillRect/>
          </a:stretch>
        </p:blipFill>
        <p:spPr>
          <a:xfrm>
            <a:off x="10993438" y="6118225"/>
            <a:ext cx="1079500" cy="6096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6157" name="组合 4"/>
          <p:cNvGrpSpPr/>
          <p:nvPr userDrawn="1">
            <p:custDataLst>
              <p:tags r:id="rId5"/>
            </p:custDataLst>
          </p:nvPr>
        </p:nvGrpSpPr>
        <p:grpSpPr>
          <a:xfrm>
            <a:off x="519113" y="914400"/>
            <a:ext cx="11131550" cy="53975"/>
            <a:chOff x="765506" y="908720"/>
            <a:chExt cx="5305500" cy="66485"/>
          </a:xfrm>
        </p:grpSpPr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765506" y="908720"/>
              <a:ext cx="5305500" cy="0"/>
            </a:xfrm>
            <a:prstGeom prst="line">
              <a:avLst/>
            </a:prstGeom>
            <a:ln>
              <a:solidFill>
                <a:srgbClr val="36B2E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65506" y="975205"/>
              <a:ext cx="5305500" cy="0"/>
            </a:xfrm>
            <a:prstGeom prst="line">
              <a:avLst/>
            </a:prstGeom>
            <a:ln w="57150">
              <a:solidFill>
                <a:srgbClr val="36B2E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32" name="矩形 1"/>
          <p:cNvSpPr/>
          <p:nvPr userDrawn="1">
            <p:custDataLst>
              <p:tags r:id="rId8"/>
            </p:custDataLst>
          </p:nvPr>
        </p:nvSpPr>
        <p:spPr>
          <a:xfrm>
            <a:off x="461963" y="274638"/>
            <a:ext cx="3078163" cy="32385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r>
              <a:rPr lang="zh-CN" altLang="en-US" sz="1520" b="1" strike="noStrike" noProof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氢原子光谱和玻尔的原子结构模型</a:t>
            </a:r>
            <a:endParaRPr lang="zh-CN" altLang="en-US" sz="1520" b="1" strike="noStrike" noProof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09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65600" y="6537325"/>
            <a:ext cx="3860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737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755651" y="304800"/>
            <a:ext cx="10678583" cy="57150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med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1422400" y="1981200"/>
            <a:ext cx="4928616" cy="4114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552184" y="1981200"/>
            <a:ext cx="4928616" cy="4114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1422400" y="6248400"/>
            <a:ext cx="2540000" cy="457200"/>
          </a:xfrm>
          <a:prstGeom prst="rect">
            <a:avLst/>
          </a:prstGeom>
          <a:noFill/>
          <a:ln w="9525"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572000" y="6248400"/>
            <a:ext cx="3860800" cy="457200"/>
          </a:xfrm>
          <a:prstGeom prst="rect">
            <a:avLst/>
          </a:prstGeom>
          <a:noFill/>
          <a:ln w="9525"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940800" y="6248400"/>
            <a:ext cx="2540000" cy="457200"/>
          </a:xfrm>
          <a:prstGeom prst="rect">
            <a:avLst/>
          </a:prstGeom>
          <a:noFill/>
          <a:ln w="9525"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fld id="{9A0DB2DC-4C9A-4742-B13C-FB6460FD3503}" type="slidenum">
              <a:rPr lang="zh-CN" altLang="en-US" sz="675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63084" y="1981200"/>
            <a:ext cx="10363200" cy="1362075"/>
          </a:xfrm>
        </p:spPr>
        <p:txBody>
          <a:bodyPr anchor="b">
            <a:noAutofit/>
          </a:bodyPr>
          <a:lstStyle>
            <a:lvl1pPr algn="l">
              <a:buNone/>
              <a:defRPr sz="242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fontAlgn="base"/>
            <a:r>
              <a:rPr kumimoji="0" lang="zh-CN" altLang="en-US" sz="3225" strike="noStrike" noProof="1" smtClean="0"/>
              <a:t>单击此处编辑母版标题样式</a:t>
            </a:r>
            <a:endParaRPr kumimoji="0" 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963084" y="3367088"/>
            <a:ext cx="10363200" cy="1509712"/>
          </a:xfrm>
        </p:spPr>
        <p:txBody>
          <a:bodyPr anchor="t"/>
          <a:lstStyle>
            <a:lvl1pPr marL="26035" indent="0">
              <a:buNone/>
              <a:defRPr sz="1180" b="0">
                <a:solidFill>
                  <a:schemeClr val="tx2"/>
                </a:solidFill>
              </a:defRPr>
            </a:lvl1pPr>
            <a:lvl2pPr>
              <a:buNone/>
              <a:defRPr sz="1015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79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79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fontAlgn="base" latinLnBrk="0" hangingPunct="1"/>
            <a:r>
              <a:rPr kumimoji="0" lang="zh-CN" altLang="en-US" sz="1575" strike="noStrike" noProof="1" smtClean="0"/>
              <a:t>单击此处编辑母版文本样式</a:t>
            </a:r>
            <a:endParaRPr kumimoji="0"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09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fld id="{530820CF-B880-4189-942D-D702A7CBA730}" type="datetimeFigureOut">
              <a:rPr lang="zh-CN" altLang="en-US" sz="675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65600" y="6537325"/>
            <a:ext cx="3860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37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fld id="{0C913308-F349-4B6D-A68A-DD1791B4A57B}" type="slidenum">
              <a:rPr lang="zh-CN" altLang="en-US" sz="675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 preserve="1">
  <p:cSld name="标题，一项大型内容和两项小型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54400" y="90488"/>
            <a:ext cx="8026400" cy="1190625"/>
          </a:xfrm>
        </p:spPr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9600" y="1371600"/>
            <a:ext cx="5334000" cy="45720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46800" y="1371600"/>
            <a:ext cx="5334000" cy="2209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146800" y="3733800"/>
            <a:ext cx="5334000" cy="2209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ClipArt" preserve="1">
  <p:cSld name="标题，文本与剪贴画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62051" y="192088"/>
            <a:ext cx="10883900" cy="14319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1217084" y="1905000"/>
            <a:ext cx="5304367" cy="41910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剪贴画占位符 3"/>
          <p:cNvSpPr>
            <a:spLocks noGrp="1"/>
          </p:cNvSpPr>
          <p:nvPr>
            <p:ph type="clipArt" sz="half" idx="2"/>
            <p:custDataLst>
              <p:tags r:id="rId4"/>
            </p:custDataLst>
          </p:nvPr>
        </p:nvSpPr>
        <p:spPr>
          <a:xfrm>
            <a:off x="6724651" y="1905000"/>
            <a:ext cx="5306483" cy="41910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anose="05000000000000000000" pitchFamily="2" charset="2"/>
              <a:buChar char="n"/>
              <a:defRPr/>
            </a:pPr>
            <a:endParaRPr kumimoji="1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Verdan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Verdan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Verdana" panose="020b0604030504040204" pitchFamily="34" charset="0"/>
              </a:rPr>
              <a:t/>
            </a:fld>
            <a:endParaRPr lang="en-US" altLang="zh-CN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9AFA0F2-B449-4FF1-8181-05C1541B99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32638056-06EB-47CB-8504-9F1F67C8B987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13" name="组合 12"/>
          <p:cNvGrpSpPr/>
          <p:nvPr userDrawn="1">
            <p:custDataLst>
              <p:tags r:id="rId7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7" name="图片 6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8905875" y="0"/>
              <a:ext cx="3286125" cy="2971800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0" y="1797665"/>
              <a:ext cx="12192000" cy="5060335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13"/>
              </p:custDataLst>
            </p:nvPr>
          </p:nvPicPr>
          <p:blipFill>
            <a:blip r:embed="rId12"/>
            <a:stretch>
              <a:fillRect/>
            </a:stretch>
          </p:blipFill>
          <p:spPr>
            <a:xfrm>
              <a:off x="809625" y="607040"/>
              <a:ext cx="3829050" cy="2381250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15"/>
              </p:custDataLst>
            </p:nvPr>
          </p:nvPicPr>
          <p:blipFill>
            <a:blip r:embed="rId14"/>
            <a:stretch>
              <a:fillRect/>
            </a:stretch>
          </p:blipFill>
          <p:spPr>
            <a:xfrm>
              <a:off x="5195890" y="1265084"/>
              <a:ext cx="2357437" cy="4327832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17"/>
              </p:custDataLst>
            </p:nvPr>
          </p:nvPicPr>
          <p:blipFill>
            <a:blip r:embed="rId16"/>
            <a:stretch>
              <a:fillRect/>
            </a:stretch>
          </p:blipFill>
          <p:spPr>
            <a:xfrm>
              <a:off x="7162804" y="1797665"/>
              <a:ext cx="1895475" cy="964585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18"/>
              </p:custDataLst>
            </p:nvPr>
          </p:nvPicPr>
          <p:blipFill>
            <a:blip r:embed="rId16"/>
            <a:stretch>
              <a:fillRect/>
            </a:stretch>
          </p:blipFill>
          <p:spPr>
            <a:xfrm>
              <a:off x="3690937" y="4178915"/>
              <a:ext cx="1895475" cy="96458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9AFA0F2-B449-4FF1-8181-05C1541B99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32638056-06EB-47CB-8504-9F1F67C8B987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7" name="组合 6"/>
          <p:cNvGrpSpPr/>
          <p:nvPr userDrawn="1">
            <p:custDataLst>
              <p:tags r:id="rId7"/>
            </p:custDataLst>
          </p:nvPr>
        </p:nvGrpSpPr>
        <p:grpSpPr>
          <a:xfrm>
            <a:off x="-5403" y="0"/>
            <a:ext cx="7175300" cy="6197531"/>
            <a:chOff x="399410" y="6652628"/>
            <a:chExt cx="7175300" cy="6197531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2893913" y="7427656"/>
              <a:ext cx="3489521" cy="5422503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 flipH="1">
              <a:off x="399410" y="6652628"/>
              <a:ext cx="2378562" cy="2151048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13"/>
              </p:custDataLst>
            </p:nvPr>
          </p:nvPicPr>
          <p:blipFill>
            <a:blip r:embed="rId12"/>
            <a:stretch>
              <a:fillRect/>
            </a:stretch>
          </p:blipFill>
          <p:spPr>
            <a:xfrm>
              <a:off x="5679235" y="8193084"/>
              <a:ext cx="1895475" cy="964585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12"/>
            <a:stretch>
              <a:fillRect/>
            </a:stretch>
          </p:blipFill>
          <p:spPr>
            <a:xfrm>
              <a:off x="1375084" y="11192877"/>
              <a:ext cx="1895475" cy="96458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9AFA0F2-B449-4FF1-8181-05C1541B99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32638056-06EB-47CB-8504-9F1F67C8B98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9AFA0F2-B449-4FF1-8181-05C1541B99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32638056-06EB-47CB-8504-9F1F67C8B98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09AFA0F2-B449-4FF1-8181-05C1541B99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32638056-06EB-47CB-8504-9F1F67C8B98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09AFA0F2-B449-4FF1-8181-05C1541B99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32638056-06EB-47CB-8504-9F1F67C8B98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09AFA0F2-B449-4FF1-8181-05C1541B99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32638056-06EB-47CB-8504-9F1F67C8B987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V="1">
            <a:off x="-1" y="0"/>
            <a:ext cx="12208781" cy="50673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V="1">
            <a:off x="9256957" y="4203700"/>
            <a:ext cx="2935043" cy="26543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09550" y="4340225"/>
            <a:ext cx="3829050" cy="238125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699356" y="3541422"/>
            <a:ext cx="1895475" cy="96458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9AFA0F2-B449-4FF1-8181-05C1541B99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32638056-06EB-47CB-8504-9F1F67C8B98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9AFA0F2-B449-4FF1-8181-05C1541B99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32638056-06EB-47CB-8504-9F1F67C8B98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9AFA0F2-B449-4FF1-8181-05C1541B99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32638056-06EB-47CB-8504-9F1F67C8B98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9AFA0F2-B449-4FF1-8181-05C1541B99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32638056-06EB-47CB-8504-9F1F67C8B98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矩形 7"/>
          <p:cNvSpPr/>
          <p:nvPr userDrawn="1">
            <p:custDataLst>
              <p:tags r:id="rId7"/>
            </p:custDataLst>
          </p:nvPr>
        </p:nvSpPr>
        <p:spPr>
          <a:xfrm>
            <a:off x="0" y="5761654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www.1ppt.com/moban/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行业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www.1ppt.com/hangye/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节日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www.1ppt.com/jieri/ 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素材下载：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www.1ppt.com/sucai/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背景图片：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www.1ppt.com/beijing/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图表下载：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www.1ppt.com/tubiao/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优秀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www.1ppt.com/powerpoint/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Word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www.1ppt.com/word/              Excel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www.1ppt.com/excel/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资料下载：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www.1ppt.com/ziliao/      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课件下载：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www.1ppt.com/kejian/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范文下载：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www.1ppt.com/fanwen/        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试卷下载：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www.1ppt.com/shiti/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教案下载：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www.1ppt.com/jiaoan/  </a:t>
            </a:r>
            <a:r>
              <a:rPr lang="en-US" altLang="zh-CN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字体下载：</a:t>
            </a:r>
            <a:r>
              <a:rPr lang="en-US" altLang="zh-CN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www.1ppt.com/ziti/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</a:t>
            </a:r>
            <a:endParaRPr lang="zh-CN" altLang="en-US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-5403" y="0"/>
            <a:ext cx="2378562" cy="2151048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38"/>
            <a:ext cx="10972800" cy="585152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lvl="0"/>
            <a:fld id="{CCFA7618-56E0-4520-913C-B3CC0EFC9CB0}" type="datetime1">
              <a:rPr lang="zh-CN" altLang="en-US" sz="1400" b="0">
                <a:latin typeface="Arial" pitchFamily="34" charset="0"/>
              </a:rPr>
              <a:t/>
            </a:fld>
            <a:endParaRPr lang="zh-CN" altLang="en-US" sz="1400" b="0">
              <a:latin typeface="Arial" pitchFamily="34" charset="0"/>
            </a:endParaRPr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 b="0">
              <a:latin typeface="Arial" pitchFamily="34" charset="0"/>
            </a:endParaRPr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baseline="0">
                <a:solidFill>
                  <a:srgbClr val="CCFF99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lvl="0" algn="r"/>
            <a:fld id="{81024B81-126C-4DE0-9C4C-CCDE34AAE5FD}" type="slidenum">
              <a:rPr lang="zh-CN" altLang="en-US" sz="1400" b="0">
                <a:latin typeface="Arial" pitchFamily="34" charset="0"/>
              </a:rPr>
              <a:t/>
            </a:fld>
            <a:endParaRPr lang="zh-CN" altLang="en-US" sz="1400" b="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281.xml" /><Relationship Id="rId15" Type="http://schemas.openxmlformats.org/officeDocument/2006/relationships/image" Target="../media/image9.jpeg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18" Type="http://schemas.openxmlformats.org/officeDocument/2006/relationships/tags" Target="../tags/tag284.xml" /><Relationship Id="rId19" Type="http://schemas.openxmlformats.org/officeDocument/2006/relationships/tags" Target="../tags/tag2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86.xml" /><Relationship Id="rId21" Type="http://schemas.openxmlformats.org/officeDocument/2006/relationships/tags" Target="../tags/tag287.xml" /><Relationship Id="rId22" Type="http://schemas.openxmlformats.org/officeDocument/2006/relationships/image" Target="../media/image10.png" /><Relationship Id="rId23" Type="http://schemas.openxmlformats.org/officeDocument/2006/relationships/tags" Target="../tags/tag288.xml" /><Relationship Id="rId24" Type="http://schemas.openxmlformats.org/officeDocument/2006/relationships/image" Target="../media/image11.png" /><Relationship Id="rId25" Type="http://schemas.openxmlformats.org/officeDocument/2006/relationships/tags" Target="../tags/tag289.xml" /><Relationship Id="rId26" Type="http://schemas.openxmlformats.org/officeDocument/2006/relationships/image" Target="../media/image12.png" /><Relationship Id="rId27" Type="http://schemas.openxmlformats.org/officeDocument/2006/relationships/tags" Target="../tags/tag290.xml" /><Relationship Id="rId28" Type="http://schemas.openxmlformats.org/officeDocument/2006/relationships/image" Target="../media/image13.png" /><Relationship Id="rId29" Type="http://schemas.openxmlformats.org/officeDocument/2006/relationships/tags" Target="../tags/tag291.xml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14.png" /><Relationship Id="rId31" Type="http://schemas.openxmlformats.org/officeDocument/2006/relationships/tags" Target="../tags/tag292.xml" /><Relationship Id="rId32" Type="http://schemas.openxmlformats.org/officeDocument/2006/relationships/image" Target="../media/image15.png" /><Relationship Id="rId33" Type="http://schemas.openxmlformats.org/officeDocument/2006/relationships/tags" Target="../tags/tag293.xml" /><Relationship Id="rId34" Type="http://schemas.openxmlformats.org/officeDocument/2006/relationships/image" Target="../media/image16.png" /><Relationship Id="rId35" Type="http://schemas.openxmlformats.org/officeDocument/2006/relationships/tags" Target="../tags/tag294.xml" /><Relationship Id="rId36" Type="http://schemas.openxmlformats.org/officeDocument/2006/relationships/tags" Target="../tags/tag295.xml" /><Relationship Id="rId37" Type="http://schemas.openxmlformats.org/officeDocument/2006/relationships/image" Target="file:///D:\qq&#25991;&#20214;\712321467\Image\C2C\Image2\%7b75232B38-A165-1FB7-499C-2E1C792CACB5%7d.png" TargetMode="External" /><Relationship Id="rId38" Type="http://schemas.openxmlformats.org/officeDocument/2006/relationships/image" Target="../media/image17.png" /><Relationship Id="rId39" Type="http://schemas.openxmlformats.org/officeDocument/2006/relationships/tags" Target="../tags/tag296.xml" /><Relationship Id="rId4" Type="http://schemas.openxmlformats.org/officeDocument/2006/relationships/slideLayout" Target="../slideLayouts/slideLayout15.xml" /><Relationship Id="rId40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slideLayout" Target="../slideLayouts/slideLayout34.xml" /><Relationship Id="rId11" Type="http://schemas.openxmlformats.org/officeDocument/2006/relationships/slideLayout" Target="../slideLayouts/slideLayout35.xml" /><Relationship Id="rId12" Type="http://schemas.openxmlformats.org/officeDocument/2006/relationships/slideLayout" Target="../slideLayouts/slideLayout36.xml" /><Relationship Id="rId13" Type="http://schemas.openxmlformats.org/officeDocument/2006/relationships/slideLayout" Target="../slideLayouts/slideLayout37.xml" /><Relationship Id="rId14" Type="http://schemas.openxmlformats.org/officeDocument/2006/relationships/tags" Target="../tags/tag390.xml" /><Relationship Id="rId15" Type="http://schemas.openxmlformats.org/officeDocument/2006/relationships/tags" Target="../tags/tag391.xml" /><Relationship Id="rId16" Type="http://schemas.openxmlformats.org/officeDocument/2006/relationships/tags" Target="../tags/tag392.xml" /><Relationship Id="rId17" Type="http://schemas.openxmlformats.org/officeDocument/2006/relationships/tags" Target="../tags/tag393.xml" /><Relationship Id="rId18" Type="http://schemas.openxmlformats.org/officeDocument/2006/relationships/tags" Target="../tags/tag394.xml" /><Relationship Id="rId19" Type="http://schemas.openxmlformats.org/officeDocument/2006/relationships/tags" Target="../tags/tag395.xml" /><Relationship Id="rId2" Type="http://schemas.openxmlformats.org/officeDocument/2006/relationships/slideLayout" Target="../slideLayouts/slideLayout26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17.png" /><Relationship Id="rId22" Type="http://schemas.openxmlformats.org/officeDocument/2006/relationships/tags" Target="../tags/tag396.xml" /><Relationship Id="rId23" Type="http://schemas.openxmlformats.org/officeDocument/2006/relationships/theme" Target="../theme/theme3.xml" /><Relationship Id="rId3" Type="http://schemas.openxmlformats.org/officeDocument/2006/relationships/slideLayout" Target="../slideLayouts/slideLayout27.xml" /><Relationship Id="rId4" Type="http://schemas.openxmlformats.org/officeDocument/2006/relationships/slideLayout" Target="../slideLayouts/slideLayout28.xml" /><Relationship Id="rId5" Type="http://schemas.openxmlformats.org/officeDocument/2006/relationships/slideLayout" Target="../slideLayouts/slideLayout29.xml" /><Relationship Id="rId6" Type="http://schemas.openxmlformats.org/officeDocument/2006/relationships/slideLayout" Target="../slideLayouts/slideLayout30.xml" /><Relationship Id="rId7" Type="http://schemas.openxmlformats.org/officeDocument/2006/relationships/slideLayout" Target="../slideLayouts/slideLayout31.xml" /><Relationship Id="rId8" Type="http://schemas.openxmlformats.org/officeDocument/2006/relationships/slideLayout" Target="../slideLayouts/slideLayout32.xml" /><Relationship Id="rId9" Type="http://schemas.openxmlformats.org/officeDocument/2006/relationships/slideLayout" Target="../slideLayouts/slideLayout3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4"/>
          </p:custDataLst>
        </p:nvPr>
      </p:nvGrpSpPr>
      <p:grpSpPr/>
      <p:pic>
        <p:nvPicPr>
          <p:cNvPr id="1026" name="Picture 19" descr="1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b="38461"/>
          <a:stretch>
            <a:fillRect/>
          </a:stretch>
        </p:blipFill>
        <p:spPr>
          <a:xfrm>
            <a:off x="0" y="6324600"/>
            <a:ext cx="12192000" cy="542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41" name="Rectangle 17"/>
          <p:cNvSpPr>
            <a:spLocks noChangeArrowheads="1"/>
          </p:cNvSpPr>
          <p:nvPr>
            <p:custDataLst>
              <p:tags r:id="rId17"/>
            </p:custDataLst>
          </p:nvPr>
        </p:nvSpPr>
        <p:spPr bwMode="gray">
          <a:xfrm>
            <a:off x="0" y="0"/>
            <a:ext cx="12192000" cy="1219200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tint val="0"/>
                  <a:invGamma/>
                </a:scheme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375" b="1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sp>
        <p:nvSpPr>
          <p:cNvPr id="1028" name="Rectangle 3"/>
          <p:cNvSpPr>
            <a:spLocks noGrp="1"/>
          </p:cNvSpPr>
          <p:nvPr>
            <p:ph type="body"/>
            <p:custDataLst>
              <p:tags r:id="rId18"/>
            </p:custDataLst>
          </p:nvPr>
        </p:nvSpPr>
        <p:spPr>
          <a:xfrm>
            <a:off x="609600" y="1295400"/>
            <a:ext cx="10972800" cy="5029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/>
          <a:p>
            <a:pPr lvl="0" fontAlgn="base"/>
            <a:r>
              <a:rPr lang="en-US" altLang="zh-CN" strike="noStrike" noProof="1"/>
              <a:t>Click to edit Master text styles</a:t>
            </a:r>
            <a:endParaRPr lang="en-US" altLang="zh-CN" strike="noStrike" noProof="1"/>
          </a:p>
          <a:p>
            <a:pPr lvl="1" indent="-285750" fontAlgn="base"/>
            <a:r>
              <a:rPr lang="en-US" altLang="zh-CN" sz="1575" strike="noStrike" noProof="1"/>
              <a:t>Second level</a:t>
            </a:r>
            <a:endParaRPr lang="en-US" altLang="zh-CN" strike="noStrike" noProof="1"/>
          </a:p>
          <a:p>
            <a:pPr lvl="2" indent="-228600" fontAlgn="base"/>
            <a:r>
              <a:rPr lang="en-US" altLang="zh-CN" sz="1350" strike="noStrike" noProof="1"/>
              <a:t>Third level</a:t>
            </a:r>
            <a:endParaRPr lang="en-US" altLang="zh-CN" strike="noStrike" noProof="1"/>
          </a:p>
          <a:p>
            <a:pPr lvl="3" indent="-228600" fontAlgn="base"/>
            <a:r>
              <a:rPr lang="en-US" altLang="zh-CN" sz="1125" strike="noStrike" noProof="1"/>
              <a:t>Fourth level</a:t>
            </a:r>
            <a:endParaRPr lang="en-US" altLang="zh-CN" strike="noStrike" noProof="1"/>
          </a:p>
          <a:p>
            <a:pPr lvl="4" indent="-228600" fontAlgn="base"/>
            <a:r>
              <a:rPr lang="en-US" altLang="zh-CN" sz="1125" strike="noStrike" noProof="1"/>
              <a:t>Fifth level</a:t>
            </a:r>
            <a:endParaRPr lang="en-US" altLang="zh-CN" strike="noStrike" noProof="1"/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  <p:custDataLst>
              <p:tags r:id="rId19"/>
            </p:custDataLst>
          </p:nvPr>
        </p:nvSpPr>
        <p:spPr bwMode="auto">
          <a:xfrm>
            <a:off x="609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675" kern="1200">
                <a:solidFill>
                  <a:schemeClr val="bg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  <p:custDataLst>
              <p:tags r:id="rId20"/>
            </p:custDataLst>
          </p:nvPr>
        </p:nvSpPr>
        <p:spPr bwMode="auto">
          <a:xfrm>
            <a:off x="4165600" y="6537325"/>
            <a:ext cx="3860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ctr" defTabSz="914400" rtl="0" eaLnBrk="1" latinLnBrk="0" hangingPunct="1">
              <a:defRPr sz="675" kern="1200">
                <a:solidFill>
                  <a:schemeClr val="bg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  <p:custDataLst>
              <p:tags r:id="rId21"/>
            </p:custDataLst>
          </p:nvPr>
        </p:nvSpPr>
        <p:spPr bwMode="auto">
          <a:xfrm>
            <a:off x="8737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r" defTabSz="914400" rtl="0" eaLnBrk="1" latinLnBrk="0" hangingPunct="1">
              <a:defRPr sz="675" kern="1200">
                <a:solidFill>
                  <a:schemeClr val="bg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032" name="Picture 9" descr="artplus_nature_naturalcity42_a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10521950" y="5935663"/>
            <a:ext cx="1646238" cy="8334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3" name="Picture 10" descr="artplus_nature_naturalcity42_b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10642600" y="5916613"/>
            <a:ext cx="1104900" cy="158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4" name="Picture 11" descr="artplus_nature_naturalcity42_e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10882313" y="5608638"/>
            <a:ext cx="573087" cy="463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5" name="Picture 12" descr="artplus_nature_naturalcity42_d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10802938" y="5849938"/>
            <a:ext cx="231775" cy="161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6" name="Picture 13" descr="artplus_nature_naturalcity42_i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/>
          <a:stretch>
            <a:fillRect/>
          </a:stretch>
        </p:blipFill>
        <p:spPr>
          <a:xfrm>
            <a:off x="11291888" y="5969000"/>
            <a:ext cx="615950" cy="2444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7" name="Picture 14" descr="artplus_nature_naturalcity42_c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32"/>
          <a:stretch>
            <a:fillRect/>
          </a:stretch>
        </p:blipFill>
        <p:spPr>
          <a:xfrm>
            <a:off x="11417300" y="5943600"/>
            <a:ext cx="412750" cy="241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8" name="Picture 15" descr="artplus_nature_naturalcity42_f"/>
          <p:cNvPicPr>
            <a:picLocks noChangeAspect="1"/>
          </p:cNvPicPr>
          <p:nvPr>
            <p:custDataLst>
              <p:tags r:id="rId35"/>
            </p:custDataLst>
          </p:nvPr>
        </p:nvPicPr>
        <p:blipFill>
          <a:blip r:embed="rId34"/>
          <a:stretch>
            <a:fillRect/>
          </a:stretch>
        </p:blipFill>
        <p:spPr>
          <a:xfrm>
            <a:off x="10567988" y="6334125"/>
            <a:ext cx="1827212" cy="5238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9" name="Rectangle 2"/>
          <p:cNvSpPr>
            <a:spLocks noGrp="1"/>
          </p:cNvSpPr>
          <p:nvPr>
            <p:ph type="title" idx="5"/>
            <p:custDataLst>
              <p:tags r:id="rId36"/>
            </p:custDataLst>
          </p:nvPr>
        </p:nvSpPr>
        <p:spPr>
          <a:xfrm>
            <a:off x="609600" y="228600"/>
            <a:ext cx="10972800" cy="8683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ctr"/>
          <a:lstStyle/>
          <a:p>
            <a:pPr lvl="0" fontAlgn="base"/>
            <a:r>
              <a:rPr lang="en-US" altLang="zh-CN" sz="3150" strike="noStrike" noProof="1"/>
              <a:t>Click to edit Master title style</a:t>
            </a:r>
            <a:endParaRPr lang="en-US" altLang="zh-CN" strike="noStrike" noProof="1"/>
          </a:p>
        </p:txBody>
      </p:sp>
      <p:pic>
        <p:nvPicPr>
          <p:cNvPr id="1042" name="图片 1073743875" descr="学科网 zxxk.com"/>
          <p:cNvPicPr>
            <a:picLocks noChangeAspect="1"/>
          </p:cNvPicPr>
          <p:nvPr>
            <p:custDataLst>
              <p:tags r:id="rId39"/>
            </p:custDataLst>
          </p:nvPr>
        </p:nvPicPr>
        <p:blipFill>
          <a:blip r:embed="rId38" r:link="rId3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2365" b="1" i="1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9pPr>
    </p:titleStyle>
    <p:bodyStyle>
      <a:lvl1pPr marL="193040" indent="-193040" algn="l" rtl="0" eaLnBrk="0" fontAlgn="base" hangingPunct="0">
        <a:spcBef>
          <a:spcPct val="11000"/>
        </a:spcBef>
        <a:spcAft>
          <a:spcPct val="0"/>
        </a:spcAft>
        <a:buClr>
          <a:schemeClr val="folHlink"/>
        </a:buClr>
        <a:buFont typeface="Wingdings" panose="05000000000000000000" pitchFamily="2" charset="2"/>
        <a:buChar char="v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18465" indent="-160655" algn="l" rtl="0" eaLnBrk="0" fontAlgn="base" hangingPunct="0">
        <a:spcBef>
          <a:spcPct val="11000"/>
        </a:spcBef>
        <a:spcAft>
          <a:spcPct val="0"/>
        </a:spcAft>
        <a:buClr>
          <a:schemeClr val="tx2"/>
        </a:buClr>
        <a:buFont typeface="Wingdings" panose="05000000000000000000" pitchFamily="2" charset="2"/>
        <a:buChar char="§"/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643255" indent="-128270" algn="l" rtl="0" eaLnBrk="0" fontAlgn="base" hangingPunct="0">
        <a:spcBef>
          <a:spcPct val="11000"/>
        </a:spcBef>
        <a:spcAft>
          <a:spcPct val="0"/>
        </a:spcAft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900430" indent="-128270" algn="l" rtl="0" eaLnBrk="0" fontAlgn="base" hangingPunct="0">
        <a:spcBef>
          <a:spcPct val="11000"/>
        </a:spcBef>
        <a:spcAft>
          <a:spcPct val="0"/>
        </a:spcAft>
        <a:buChar char="–"/>
        <a:defRPr sz="1125" kern="1200">
          <a:solidFill>
            <a:schemeClr val="tx1"/>
          </a:solidFill>
          <a:latin typeface="+mn-lt"/>
          <a:ea typeface="+mn-ea"/>
          <a:cs typeface="+mn-cs"/>
        </a:defRPr>
      </a:lvl4pPr>
      <a:lvl5pPr marL="1157605" indent="-128270" algn="l" rtl="0" eaLnBrk="0" fontAlgn="base" hangingPunct="0">
        <a:spcBef>
          <a:spcPct val="11000"/>
        </a:spcBef>
        <a:spcAft>
          <a:spcPct val="0"/>
        </a:spcAft>
        <a:buChar char="»"/>
        <a:defRPr sz="1125" kern="1200">
          <a:solidFill>
            <a:schemeClr val="tx1"/>
          </a:solidFill>
          <a:latin typeface="+mn-lt"/>
          <a:ea typeface="+mn-ea"/>
          <a:cs typeface="+mn-cs"/>
        </a:defRPr>
      </a:lvl5pPr>
      <a:lvl6pPr marL="1414780" indent="-128270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6pPr>
      <a:lvl7pPr marL="1671955" indent="-128270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7pPr>
      <a:lvl8pPr marL="1929130" indent="-128270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8pPr>
      <a:lvl9pPr marL="2186305" indent="-128270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4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9AFA0F2-B449-4FF1-8181-05C1541B99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638056-06EB-47CB-8504-9F1F67C8B987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04.xml" /><Relationship Id="rId3" Type="http://schemas.openxmlformats.org/officeDocument/2006/relationships/tags" Target="../tags/tag405.xml" /><Relationship Id="rId4" Type="http://schemas.openxmlformats.org/officeDocument/2006/relationships/tags" Target="../tags/tag406.xml" /><Relationship Id="rId5" Type="http://schemas.openxmlformats.org/officeDocument/2006/relationships/tags" Target="../tags/tag407.xml" /><Relationship Id="rId6" Type="http://schemas.openxmlformats.org/officeDocument/2006/relationships/tags" Target="../tags/tag4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4.xml" /><Relationship Id="rId11" Type="http://schemas.openxmlformats.org/officeDocument/2006/relationships/tags" Target="../tags/tag415.xml" /><Relationship Id="rId12" Type="http://schemas.openxmlformats.org/officeDocument/2006/relationships/tags" Target="../tags/tag416.xml" /><Relationship Id="rId13" Type="http://schemas.openxmlformats.org/officeDocument/2006/relationships/tags" Target="../tags/tag417.xml" /><Relationship Id="rId14" Type="http://schemas.openxmlformats.org/officeDocument/2006/relationships/tags" Target="../tags/tag418.xml" /><Relationship Id="rId15" Type="http://schemas.openxmlformats.org/officeDocument/2006/relationships/tags" Target="../tags/tag419.xml" /><Relationship Id="rId16" Type="http://schemas.openxmlformats.org/officeDocument/2006/relationships/image" Target="../media/image26.png" /><Relationship Id="rId17" Type="http://schemas.openxmlformats.org/officeDocument/2006/relationships/tags" Target="../tags/tag420.xml" /><Relationship Id="rId18" Type="http://schemas.openxmlformats.org/officeDocument/2006/relationships/image" Target="../media/image27.png" /><Relationship Id="rId19" Type="http://schemas.openxmlformats.org/officeDocument/2006/relationships/tags" Target="../tags/tag421.xml" /><Relationship Id="rId2" Type="http://schemas.openxmlformats.org/officeDocument/2006/relationships/tags" Target="../tags/tag409.xml" /><Relationship Id="rId20" Type="http://schemas.openxmlformats.org/officeDocument/2006/relationships/tags" Target="../tags/tag422.xml" /><Relationship Id="rId21" Type="http://schemas.openxmlformats.org/officeDocument/2006/relationships/tags" Target="../tags/tag423.xml" /><Relationship Id="rId3" Type="http://schemas.openxmlformats.org/officeDocument/2006/relationships/image" Target="../media/image23.png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image" Target="../media/image24.png" /><Relationship Id="rId8" Type="http://schemas.openxmlformats.org/officeDocument/2006/relationships/tags" Target="../tags/tag413.xml" /><Relationship Id="rId9" Type="http://schemas.openxmlformats.org/officeDocument/2006/relationships/image" Target="../media/image2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432.xml" /><Relationship Id="rId11" Type="http://schemas.openxmlformats.org/officeDocument/2006/relationships/tags" Target="../tags/tag433.xml" /><Relationship Id="rId12" Type="http://schemas.openxmlformats.org/officeDocument/2006/relationships/tags" Target="../tags/tag434.xml" /><Relationship Id="rId13" Type="http://schemas.openxmlformats.org/officeDocument/2006/relationships/tags" Target="../tags/tag435.xml" /><Relationship Id="rId14" Type="http://schemas.openxmlformats.org/officeDocument/2006/relationships/tags" Target="../tags/tag436.xml" /><Relationship Id="rId15" Type="http://schemas.openxmlformats.org/officeDocument/2006/relationships/tags" Target="../tags/tag437.xml" /><Relationship Id="rId16" Type="http://schemas.openxmlformats.org/officeDocument/2006/relationships/tags" Target="../tags/tag438.xml" /><Relationship Id="rId17" Type="http://schemas.openxmlformats.org/officeDocument/2006/relationships/tags" Target="../tags/tag439.xml" /><Relationship Id="rId18" Type="http://schemas.openxmlformats.org/officeDocument/2006/relationships/tags" Target="../tags/tag440.xml" /><Relationship Id="rId19" Type="http://schemas.openxmlformats.org/officeDocument/2006/relationships/tags" Target="../tags/tag441.xml" /><Relationship Id="rId2" Type="http://schemas.openxmlformats.org/officeDocument/2006/relationships/tags" Target="../tags/tag424.xml" /><Relationship Id="rId20" Type="http://schemas.openxmlformats.org/officeDocument/2006/relationships/tags" Target="../tags/tag442.xml" /><Relationship Id="rId21" Type="http://schemas.openxmlformats.org/officeDocument/2006/relationships/tags" Target="../tags/tag443.xml" /><Relationship Id="rId22" Type="http://schemas.openxmlformats.org/officeDocument/2006/relationships/tags" Target="../tags/tag444.xml" /><Relationship Id="rId23" Type="http://schemas.openxmlformats.org/officeDocument/2006/relationships/tags" Target="../tags/tag445.xml" /><Relationship Id="rId24" Type="http://schemas.openxmlformats.org/officeDocument/2006/relationships/tags" Target="../tags/tag446.xml" /><Relationship Id="rId25" Type="http://schemas.openxmlformats.org/officeDocument/2006/relationships/tags" Target="../tags/tag447.xml" /><Relationship Id="rId26" Type="http://schemas.openxmlformats.org/officeDocument/2006/relationships/tags" Target="../tags/tag448.xml" /><Relationship Id="rId27" Type="http://schemas.openxmlformats.org/officeDocument/2006/relationships/tags" Target="../tags/tag449.xml" /><Relationship Id="rId28" Type="http://schemas.openxmlformats.org/officeDocument/2006/relationships/tags" Target="../tags/tag450.xml" /><Relationship Id="rId29" Type="http://schemas.openxmlformats.org/officeDocument/2006/relationships/tags" Target="../tags/tag451.xml" /><Relationship Id="rId3" Type="http://schemas.openxmlformats.org/officeDocument/2006/relationships/tags" Target="../tags/tag425.xml" /><Relationship Id="rId30" Type="http://schemas.openxmlformats.org/officeDocument/2006/relationships/tags" Target="../tags/tag452.xml" /><Relationship Id="rId31" Type="http://schemas.openxmlformats.org/officeDocument/2006/relationships/tags" Target="../tags/tag453.xml" /><Relationship Id="rId32" Type="http://schemas.openxmlformats.org/officeDocument/2006/relationships/tags" Target="../tags/tag454.xml" /><Relationship Id="rId33" Type="http://schemas.openxmlformats.org/officeDocument/2006/relationships/tags" Target="../tags/tag455.xml" /><Relationship Id="rId34" Type="http://schemas.openxmlformats.org/officeDocument/2006/relationships/tags" Target="../tags/tag456.xml" /><Relationship Id="rId35" Type="http://schemas.openxmlformats.org/officeDocument/2006/relationships/tags" Target="../tags/tag457.xml" /><Relationship Id="rId36" Type="http://schemas.openxmlformats.org/officeDocument/2006/relationships/tags" Target="../tags/tag458.xml" /><Relationship Id="rId37" Type="http://schemas.openxmlformats.org/officeDocument/2006/relationships/tags" Target="../tags/tag459.xml" /><Relationship Id="rId38" Type="http://schemas.openxmlformats.org/officeDocument/2006/relationships/tags" Target="../tags/tag460.xml" /><Relationship Id="rId39" Type="http://schemas.openxmlformats.org/officeDocument/2006/relationships/tags" Target="../tags/tag461.xml" /><Relationship Id="rId4" Type="http://schemas.openxmlformats.org/officeDocument/2006/relationships/tags" Target="../tags/tag426.xml" /><Relationship Id="rId40" Type="http://schemas.openxmlformats.org/officeDocument/2006/relationships/tags" Target="../tags/tag462.xml" /><Relationship Id="rId41" Type="http://schemas.openxmlformats.org/officeDocument/2006/relationships/tags" Target="../tags/tag463.xml" /><Relationship Id="rId42" Type="http://schemas.openxmlformats.org/officeDocument/2006/relationships/tags" Target="../tags/tag464.xml" /><Relationship Id="rId43" Type="http://schemas.openxmlformats.org/officeDocument/2006/relationships/tags" Target="../tags/tag465.xml" /><Relationship Id="rId44" Type="http://schemas.openxmlformats.org/officeDocument/2006/relationships/tags" Target="../tags/tag466.xml" /><Relationship Id="rId45" Type="http://schemas.openxmlformats.org/officeDocument/2006/relationships/tags" Target="../tags/tag467.xml" /><Relationship Id="rId46" Type="http://schemas.openxmlformats.org/officeDocument/2006/relationships/tags" Target="../tags/tag468.xml" /><Relationship Id="rId47" Type="http://schemas.openxmlformats.org/officeDocument/2006/relationships/tags" Target="../tags/tag469.xml" /><Relationship Id="rId48" Type="http://schemas.openxmlformats.org/officeDocument/2006/relationships/tags" Target="../tags/tag470.xml" /><Relationship Id="rId49" Type="http://schemas.openxmlformats.org/officeDocument/2006/relationships/tags" Target="../tags/tag471.xml" /><Relationship Id="rId5" Type="http://schemas.openxmlformats.org/officeDocument/2006/relationships/tags" Target="../tags/tag427.xml" /><Relationship Id="rId50" Type="http://schemas.openxmlformats.org/officeDocument/2006/relationships/tags" Target="../tags/tag472.xml" /><Relationship Id="rId51" Type="http://schemas.openxmlformats.org/officeDocument/2006/relationships/tags" Target="../tags/tag473.xml" /><Relationship Id="rId52" Type="http://schemas.openxmlformats.org/officeDocument/2006/relationships/tags" Target="../tags/tag474.xml" /><Relationship Id="rId53" Type="http://schemas.openxmlformats.org/officeDocument/2006/relationships/tags" Target="../tags/tag475.xml" /><Relationship Id="rId54" Type="http://schemas.openxmlformats.org/officeDocument/2006/relationships/tags" Target="../tags/tag476.xml" /><Relationship Id="rId55" Type="http://schemas.openxmlformats.org/officeDocument/2006/relationships/tags" Target="../tags/tag477.xml" /><Relationship Id="rId56" Type="http://schemas.openxmlformats.org/officeDocument/2006/relationships/tags" Target="../tags/tag478.xml" /><Relationship Id="rId6" Type="http://schemas.openxmlformats.org/officeDocument/2006/relationships/tags" Target="../tags/tag428.xml" /><Relationship Id="rId7" Type="http://schemas.openxmlformats.org/officeDocument/2006/relationships/tags" Target="../tags/tag429.xml" /><Relationship Id="rId8" Type="http://schemas.openxmlformats.org/officeDocument/2006/relationships/tags" Target="../tags/tag430.xml" /><Relationship Id="rId9" Type="http://schemas.openxmlformats.org/officeDocument/2006/relationships/tags" Target="../tags/tag4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tags" Target="../tags/tag482.xml" /><Relationship Id="rId11" Type="http://schemas.openxmlformats.org/officeDocument/2006/relationships/tags" Target="../tags/tag483.xml" /><Relationship Id="rId12" Type="http://schemas.openxmlformats.org/officeDocument/2006/relationships/tags" Target="../tags/tag484.xml" /><Relationship Id="rId13" Type="http://schemas.openxmlformats.org/officeDocument/2006/relationships/tags" Target="../tags/tag485.xml" /><Relationship Id="rId2" Type="http://schemas.openxmlformats.org/officeDocument/2006/relationships/tags" Target="../tags/tag479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microsoft.com/office/2007/relationships/diagramDrawing" Target="../diagrams/drawing1.xml" /><Relationship Id="rId6" Type="http://schemas.openxmlformats.org/officeDocument/2006/relationships/diagramData" Target="../diagrams/data1.xml" /><Relationship Id="rId7" Type="http://schemas.openxmlformats.org/officeDocument/2006/relationships/diagramLayout" Target="../diagrams/layout1.xml" /><Relationship Id="rId8" Type="http://schemas.openxmlformats.org/officeDocument/2006/relationships/diagramQuickStyle" Target="../diagrams/quickStyle1.xml" /><Relationship Id="rId9" Type="http://schemas.openxmlformats.org/officeDocument/2006/relationships/diagramColors" Target="../diagrams/colors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90.xml" /><Relationship Id="rId4" Type="http://schemas.openxmlformats.org/officeDocument/2006/relationships/image" Target="../media/image28.gif" /><Relationship Id="rId5" Type="http://schemas.openxmlformats.org/officeDocument/2006/relationships/tags" Target="../tags/tag491.xml" /><Relationship Id="rId6" Type="http://schemas.openxmlformats.org/officeDocument/2006/relationships/tags" Target="../tags/tag492.xml" /><Relationship Id="rId7" Type="http://schemas.openxmlformats.org/officeDocument/2006/relationships/tags" Target="../tags/tag493.xml" /><Relationship Id="rId8" Type="http://schemas.openxmlformats.org/officeDocument/2006/relationships/slide" Target="slide1.xml" TargetMode="Internal" /><Relationship Id="rId9" Type="http://schemas.openxmlformats.org/officeDocument/2006/relationships/tags" Target="../tags/tag49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9.xml" /><Relationship Id="rId2" Type="http://schemas.openxmlformats.org/officeDocument/2006/relationships/tags" Target="../tags/tag495.xml" /><Relationship Id="rId3" Type="http://schemas.openxmlformats.org/officeDocument/2006/relationships/image" Target="../media/image29.jpeg" /><Relationship Id="rId4" Type="http://schemas.openxmlformats.org/officeDocument/2006/relationships/tags" Target="../tags/tag496.xml" /><Relationship Id="rId5" Type="http://schemas.openxmlformats.org/officeDocument/2006/relationships/tags" Target="../tags/tag497.xml" /><Relationship Id="rId6" Type="http://schemas.openxmlformats.org/officeDocument/2006/relationships/slide" Target="slide1.xml" TargetMode="Internal" /><Relationship Id="rId7" Type="http://schemas.openxmlformats.org/officeDocument/2006/relationships/tags" Target="../tags/tag498.xml" /><Relationship Id="rId8" Type="http://schemas.openxmlformats.org/officeDocument/2006/relationships/slide" Target="slide4.xml" TargetMode="Internal" /><Relationship Id="rId9" Type="http://schemas.openxmlformats.org/officeDocument/2006/relationships/image" Target="../media/image3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6.xml" /><Relationship Id="rId11" Type="http://schemas.openxmlformats.org/officeDocument/2006/relationships/tags" Target="../tags/tag507.xml" /><Relationship Id="rId2" Type="http://schemas.openxmlformats.org/officeDocument/2006/relationships/tags" Target="../tags/tag500.xml" /><Relationship Id="rId3" Type="http://schemas.openxmlformats.org/officeDocument/2006/relationships/tags" Target="../tags/tag501.xml" /><Relationship Id="rId4" Type="http://schemas.openxmlformats.org/officeDocument/2006/relationships/image" Target="../media/image31.jpeg" /><Relationship Id="rId5" Type="http://schemas.openxmlformats.org/officeDocument/2006/relationships/tags" Target="../tags/tag502.xml" /><Relationship Id="rId6" Type="http://schemas.openxmlformats.org/officeDocument/2006/relationships/tags" Target="../tags/tag503.xml" /><Relationship Id="rId7" Type="http://schemas.openxmlformats.org/officeDocument/2006/relationships/tags" Target="../tags/tag504.xml" /><Relationship Id="rId8" Type="http://schemas.openxmlformats.org/officeDocument/2006/relationships/image" Target="../media/image32.jpeg" /><Relationship Id="rId9" Type="http://schemas.openxmlformats.org/officeDocument/2006/relationships/tags" Target="../tags/tag5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6.xml" /><Relationship Id="rId11" Type="http://schemas.openxmlformats.org/officeDocument/2006/relationships/oleObject" Target="../embeddings/oleObject3.bin" TargetMode="Internal" /><Relationship Id="rId12" Type="http://schemas.openxmlformats.org/officeDocument/2006/relationships/image" Target="../media/image35.png" /><Relationship Id="rId13" Type="http://schemas.openxmlformats.org/officeDocument/2006/relationships/image" Target="../media/image31.jpeg" /><Relationship Id="rId14" Type="http://schemas.openxmlformats.org/officeDocument/2006/relationships/tags" Target="../tags/tag517.xml" /><Relationship Id="rId15" Type="http://schemas.openxmlformats.org/officeDocument/2006/relationships/tags" Target="../tags/tag518.xml" /><Relationship Id="rId16" Type="http://schemas.openxmlformats.org/officeDocument/2006/relationships/tags" Target="../tags/tag519.xml" /><Relationship Id="rId17" Type="http://schemas.openxmlformats.org/officeDocument/2006/relationships/oleObject" Target="../embeddings/oleObject4.bin" TargetMode="Internal" /><Relationship Id="rId18" Type="http://schemas.openxmlformats.org/officeDocument/2006/relationships/image" Target="../media/image36.png" /><Relationship Id="rId19" Type="http://schemas.openxmlformats.org/officeDocument/2006/relationships/tags" Target="../tags/tag520.xml" /><Relationship Id="rId2" Type="http://schemas.openxmlformats.org/officeDocument/2006/relationships/notesSlide" Target="../notesSlides/notesSlide2.xml" /><Relationship Id="rId20" Type="http://schemas.openxmlformats.org/officeDocument/2006/relationships/oleObject" Target="../embeddings/oleObject5.bin" TargetMode="Internal" /><Relationship Id="rId21" Type="http://schemas.openxmlformats.org/officeDocument/2006/relationships/image" Target="../media/image37.png" /><Relationship Id="rId22" Type="http://schemas.openxmlformats.org/officeDocument/2006/relationships/tags" Target="../tags/tag521.xml" /><Relationship Id="rId23" Type="http://schemas.openxmlformats.org/officeDocument/2006/relationships/oleObject" Target="../embeddings/oleObject6.bin" TargetMode="Internal" /><Relationship Id="rId24" Type="http://schemas.openxmlformats.org/officeDocument/2006/relationships/image" Target="../media/image38.png" /><Relationship Id="rId25" Type="http://schemas.openxmlformats.org/officeDocument/2006/relationships/image" Target="../media/image39.jpeg" /><Relationship Id="rId26" Type="http://schemas.openxmlformats.org/officeDocument/2006/relationships/tags" Target="../tags/tag522.xml" /><Relationship Id="rId27" Type="http://schemas.openxmlformats.org/officeDocument/2006/relationships/tags" Target="../tags/tag523.xml" /><Relationship Id="rId28" Type="http://schemas.openxmlformats.org/officeDocument/2006/relationships/vmlDrawing" Target="../drawings/vmlDrawing1.vml" /><Relationship Id="rId3" Type="http://schemas.openxmlformats.org/officeDocument/2006/relationships/tags" Target="../tags/tag513.xml" /><Relationship Id="rId4" Type="http://schemas.openxmlformats.org/officeDocument/2006/relationships/tags" Target="../tags/tag514.xml" /><Relationship Id="rId5" Type="http://schemas.openxmlformats.org/officeDocument/2006/relationships/oleObject" Target="../embeddings/oleObject1.bin" TargetMode="Internal" /><Relationship Id="rId6" Type="http://schemas.openxmlformats.org/officeDocument/2006/relationships/image" Target="../media/image33.png" /><Relationship Id="rId7" Type="http://schemas.openxmlformats.org/officeDocument/2006/relationships/tags" Target="../tags/tag515.xml" /><Relationship Id="rId8" Type="http://schemas.openxmlformats.org/officeDocument/2006/relationships/oleObject" Target="../embeddings/oleObject2.bin" TargetMode="Internal" /><Relationship Id="rId9" Type="http://schemas.openxmlformats.org/officeDocument/2006/relationships/image" Target="../media/image34.w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8.png" /><Relationship Id="rId11" Type="http://schemas.openxmlformats.org/officeDocument/2006/relationships/tags" Target="../tags/tag53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29.xml" /><Relationship Id="rId4" Type="http://schemas.openxmlformats.org/officeDocument/2006/relationships/image" Target="../media/image33.png" /><Relationship Id="rId5" Type="http://schemas.openxmlformats.org/officeDocument/2006/relationships/tags" Target="../tags/tag530.xml" /><Relationship Id="rId6" Type="http://schemas.openxmlformats.org/officeDocument/2006/relationships/image" Target="../media/image35.png" /><Relationship Id="rId7" Type="http://schemas.openxmlformats.org/officeDocument/2006/relationships/tags" Target="../tags/tag531.xml" /><Relationship Id="rId8" Type="http://schemas.openxmlformats.org/officeDocument/2006/relationships/image" Target="../media/image36.png" /><Relationship Id="rId9" Type="http://schemas.openxmlformats.org/officeDocument/2006/relationships/tags" Target="../tags/tag5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9.jpeg" /><Relationship Id="rId11" Type="http://schemas.openxmlformats.org/officeDocument/2006/relationships/tags" Target="../tags/tag544.xml" /><Relationship Id="rId12" Type="http://schemas.openxmlformats.org/officeDocument/2006/relationships/tags" Target="../tags/tag545.xml" /><Relationship Id="rId13" Type="http://schemas.openxmlformats.org/officeDocument/2006/relationships/tags" Target="../tags/tag546.xml" /><Relationship Id="rId14" Type="http://schemas.openxmlformats.org/officeDocument/2006/relationships/tags" Target="../tags/tag54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39.xml" /><Relationship Id="rId4" Type="http://schemas.openxmlformats.org/officeDocument/2006/relationships/tags" Target="../tags/tag540.xml" /><Relationship Id="rId5" Type="http://schemas.openxmlformats.org/officeDocument/2006/relationships/image" Target="../media/image40.gif" /><Relationship Id="rId6" Type="http://schemas.openxmlformats.org/officeDocument/2006/relationships/tags" Target="../tags/tag541.xml" /><Relationship Id="rId7" Type="http://schemas.openxmlformats.org/officeDocument/2006/relationships/tags" Target="../tags/tag542.xml" /><Relationship Id="rId8" Type="http://schemas.openxmlformats.org/officeDocument/2006/relationships/image" Target="../media/image41.jpeg" /><Relationship Id="rId9" Type="http://schemas.openxmlformats.org/officeDocument/2006/relationships/tags" Target="../tags/tag5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552.xml" /><Relationship Id="rId4" Type="http://schemas.openxmlformats.org/officeDocument/2006/relationships/tags" Target="../tags/tag553.xml" /><Relationship Id="rId5" Type="http://schemas.openxmlformats.org/officeDocument/2006/relationships/tags" Target="../tags/tag554.xml" /><Relationship Id="rId6" Type="http://schemas.openxmlformats.org/officeDocument/2006/relationships/tags" Target="../tags/tag555.xml" /><Relationship Id="rId7" Type="http://schemas.openxmlformats.org/officeDocument/2006/relationships/tags" Target="../tags/tag5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5.xml" /><Relationship Id="rId100" Type="http://schemas.openxmlformats.org/officeDocument/2006/relationships/tags" Target="../tags/tag655.xml" /><Relationship Id="rId101" Type="http://schemas.openxmlformats.org/officeDocument/2006/relationships/tags" Target="../tags/tag656.xml" /><Relationship Id="rId102" Type="http://schemas.openxmlformats.org/officeDocument/2006/relationships/tags" Target="../tags/tag657.xml" /><Relationship Id="rId103" Type="http://schemas.openxmlformats.org/officeDocument/2006/relationships/tags" Target="../tags/tag658.xml" /><Relationship Id="rId104" Type="http://schemas.openxmlformats.org/officeDocument/2006/relationships/tags" Target="../tags/tag659.xml" /><Relationship Id="rId105" Type="http://schemas.openxmlformats.org/officeDocument/2006/relationships/tags" Target="../tags/tag660.xml" /><Relationship Id="rId106" Type="http://schemas.openxmlformats.org/officeDocument/2006/relationships/tags" Target="../tags/tag661.xml" /><Relationship Id="rId107" Type="http://schemas.openxmlformats.org/officeDocument/2006/relationships/tags" Target="../tags/tag662.xml" /><Relationship Id="rId108" Type="http://schemas.openxmlformats.org/officeDocument/2006/relationships/tags" Target="../tags/tag663.xml" /><Relationship Id="rId109" Type="http://schemas.openxmlformats.org/officeDocument/2006/relationships/tags" Target="../tags/tag664.xml" /><Relationship Id="rId11" Type="http://schemas.openxmlformats.org/officeDocument/2006/relationships/tags" Target="../tags/tag566.xml" /><Relationship Id="rId110" Type="http://schemas.openxmlformats.org/officeDocument/2006/relationships/tags" Target="../tags/tag665.xml" /><Relationship Id="rId111" Type="http://schemas.openxmlformats.org/officeDocument/2006/relationships/tags" Target="../tags/tag666.xml" /><Relationship Id="rId112" Type="http://schemas.openxmlformats.org/officeDocument/2006/relationships/tags" Target="../tags/tag667.xml" /><Relationship Id="rId113" Type="http://schemas.openxmlformats.org/officeDocument/2006/relationships/tags" Target="../tags/tag668.xml" /><Relationship Id="rId114" Type="http://schemas.openxmlformats.org/officeDocument/2006/relationships/tags" Target="../tags/tag669.xml" /><Relationship Id="rId115" Type="http://schemas.openxmlformats.org/officeDocument/2006/relationships/tags" Target="../tags/tag670.xml" /><Relationship Id="rId116" Type="http://schemas.openxmlformats.org/officeDocument/2006/relationships/tags" Target="../tags/tag671.xml" /><Relationship Id="rId117" Type="http://schemas.openxmlformats.org/officeDocument/2006/relationships/tags" Target="../tags/tag672.xml" /><Relationship Id="rId118" Type="http://schemas.openxmlformats.org/officeDocument/2006/relationships/tags" Target="../tags/tag673.xml" /><Relationship Id="rId119" Type="http://schemas.openxmlformats.org/officeDocument/2006/relationships/tags" Target="../tags/tag674.xml" /><Relationship Id="rId12" Type="http://schemas.openxmlformats.org/officeDocument/2006/relationships/tags" Target="../tags/tag567.xml" /><Relationship Id="rId120" Type="http://schemas.openxmlformats.org/officeDocument/2006/relationships/tags" Target="../tags/tag675.xml" /><Relationship Id="rId121" Type="http://schemas.openxmlformats.org/officeDocument/2006/relationships/tags" Target="../tags/tag676.xml" /><Relationship Id="rId122" Type="http://schemas.openxmlformats.org/officeDocument/2006/relationships/tags" Target="../tags/tag677.xml" /><Relationship Id="rId123" Type="http://schemas.openxmlformats.org/officeDocument/2006/relationships/tags" Target="../tags/tag678.xml" /><Relationship Id="rId124" Type="http://schemas.openxmlformats.org/officeDocument/2006/relationships/tags" Target="../tags/tag679.xml" /><Relationship Id="rId125" Type="http://schemas.openxmlformats.org/officeDocument/2006/relationships/tags" Target="../tags/tag680.xml" /><Relationship Id="rId126" Type="http://schemas.openxmlformats.org/officeDocument/2006/relationships/tags" Target="../tags/tag681.xml" /><Relationship Id="rId127" Type="http://schemas.openxmlformats.org/officeDocument/2006/relationships/tags" Target="../tags/tag682.xml" /><Relationship Id="rId128" Type="http://schemas.openxmlformats.org/officeDocument/2006/relationships/tags" Target="../tags/tag683.xml" /><Relationship Id="rId129" Type="http://schemas.openxmlformats.org/officeDocument/2006/relationships/tags" Target="../tags/tag684.xml" /><Relationship Id="rId13" Type="http://schemas.openxmlformats.org/officeDocument/2006/relationships/tags" Target="../tags/tag568.xml" /><Relationship Id="rId130" Type="http://schemas.openxmlformats.org/officeDocument/2006/relationships/tags" Target="../tags/tag685.xml" /><Relationship Id="rId131" Type="http://schemas.openxmlformats.org/officeDocument/2006/relationships/tags" Target="../tags/tag686.xml" /><Relationship Id="rId132" Type="http://schemas.openxmlformats.org/officeDocument/2006/relationships/tags" Target="../tags/tag687.xml" /><Relationship Id="rId133" Type="http://schemas.openxmlformats.org/officeDocument/2006/relationships/tags" Target="../tags/tag688.xml" /><Relationship Id="rId134" Type="http://schemas.openxmlformats.org/officeDocument/2006/relationships/tags" Target="../tags/tag689.xml" /><Relationship Id="rId135" Type="http://schemas.openxmlformats.org/officeDocument/2006/relationships/tags" Target="../tags/tag690.xml" /><Relationship Id="rId136" Type="http://schemas.openxmlformats.org/officeDocument/2006/relationships/tags" Target="../tags/tag691.xml" /><Relationship Id="rId137" Type="http://schemas.openxmlformats.org/officeDocument/2006/relationships/tags" Target="../tags/tag692.xml" /><Relationship Id="rId138" Type="http://schemas.openxmlformats.org/officeDocument/2006/relationships/tags" Target="../tags/tag693.xml" /><Relationship Id="rId139" Type="http://schemas.openxmlformats.org/officeDocument/2006/relationships/tags" Target="../tags/tag694.xml" /><Relationship Id="rId14" Type="http://schemas.openxmlformats.org/officeDocument/2006/relationships/tags" Target="../tags/tag569.xml" /><Relationship Id="rId140" Type="http://schemas.openxmlformats.org/officeDocument/2006/relationships/tags" Target="../tags/tag695.xml" /><Relationship Id="rId141" Type="http://schemas.openxmlformats.org/officeDocument/2006/relationships/tags" Target="../tags/tag696.xml" /><Relationship Id="rId142" Type="http://schemas.openxmlformats.org/officeDocument/2006/relationships/tags" Target="../tags/tag697.xml" /><Relationship Id="rId143" Type="http://schemas.openxmlformats.org/officeDocument/2006/relationships/tags" Target="../tags/tag698.xml" /><Relationship Id="rId144" Type="http://schemas.openxmlformats.org/officeDocument/2006/relationships/tags" Target="../tags/tag699.xml" /><Relationship Id="rId145" Type="http://schemas.openxmlformats.org/officeDocument/2006/relationships/tags" Target="../tags/tag700.xml" /><Relationship Id="rId146" Type="http://schemas.openxmlformats.org/officeDocument/2006/relationships/tags" Target="../tags/tag701.xml" /><Relationship Id="rId147" Type="http://schemas.openxmlformats.org/officeDocument/2006/relationships/tags" Target="../tags/tag702.xml" /><Relationship Id="rId148" Type="http://schemas.openxmlformats.org/officeDocument/2006/relationships/tags" Target="../tags/tag703.xml" /><Relationship Id="rId149" Type="http://schemas.openxmlformats.org/officeDocument/2006/relationships/tags" Target="../tags/tag704.xml" /><Relationship Id="rId15" Type="http://schemas.openxmlformats.org/officeDocument/2006/relationships/tags" Target="../tags/tag570.xml" /><Relationship Id="rId150" Type="http://schemas.openxmlformats.org/officeDocument/2006/relationships/tags" Target="../tags/tag705.xml" /><Relationship Id="rId151" Type="http://schemas.openxmlformats.org/officeDocument/2006/relationships/tags" Target="../tags/tag706.xml" /><Relationship Id="rId152" Type="http://schemas.openxmlformats.org/officeDocument/2006/relationships/tags" Target="../tags/tag707.xml" /><Relationship Id="rId153" Type="http://schemas.openxmlformats.org/officeDocument/2006/relationships/tags" Target="../tags/tag708.xml" /><Relationship Id="rId154" Type="http://schemas.openxmlformats.org/officeDocument/2006/relationships/tags" Target="../tags/tag709.xml" /><Relationship Id="rId155" Type="http://schemas.openxmlformats.org/officeDocument/2006/relationships/tags" Target="../tags/tag710.xml" /><Relationship Id="rId156" Type="http://schemas.openxmlformats.org/officeDocument/2006/relationships/tags" Target="../tags/tag711.xml" /><Relationship Id="rId157" Type="http://schemas.openxmlformats.org/officeDocument/2006/relationships/tags" Target="../tags/tag712.xml" /><Relationship Id="rId158" Type="http://schemas.openxmlformats.org/officeDocument/2006/relationships/tags" Target="../tags/tag713.xml" /><Relationship Id="rId159" Type="http://schemas.openxmlformats.org/officeDocument/2006/relationships/tags" Target="../tags/tag714.xml" /><Relationship Id="rId16" Type="http://schemas.openxmlformats.org/officeDocument/2006/relationships/tags" Target="../tags/tag571.xml" /><Relationship Id="rId160" Type="http://schemas.openxmlformats.org/officeDocument/2006/relationships/tags" Target="../tags/tag715.xml" /><Relationship Id="rId161" Type="http://schemas.openxmlformats.org/officeDocument/2006/relationships/tags" Target="../tags/tag716.xml" /><Relationship Id="rId162" Type="http://schemas.openxmlformats.org/officeDocument/2006/relationships/tags" Target="../tags/tag717.xml" /><Relationship Id="rId163" Type="http://schemas.openxmlformats.org/officeDocument/2006/relationships/tags" Target="../tags/tag718.xml" /><Relationship Id="rId164" Type="http://schemas.openxmlformats.org/officeDocument/2006/relationships/tags" Target="../tags/tag719.xml" /><Relationship Id="rId165" Type="http://schemas.openxmlformats.org/officeDocument/2006/relationships/tags" Target="../tags/tag720.xml" /><Relationship Id="rId166" Type="http://schemas.openxmlformats.org/officeDocument/2006/relationships/tags" Target="../tags/tag721.xml" /><Relationship Id="rId167" Type="http://schemas.openxmlformats.org/officeDocument/2006/relationships/tags" Target="../tags/tag722.xml" /><Relationship Id="rId168" Type="http://schemas.openxmlformats.org/officeDocument/2006/relationships/tags" Target="../tags/tag723.xml" /><Relationship Id="rId169" Type="http://schemas.openxmlformats.org/officeDocument/2006/relationships/tags" Target="../tags/tag724.xml" /><Relationship Id="rId17" Type="http://schemas.openxmlformats.org/officeDocument/2006/relationships/tags" Target="../tags/tag572.xml" /><Relationship Id="rId170" Type="http://schemas.openxmlformats.org/officeDocument/2006/relationships/tags" Target="../tags/tag725.xml" /><Relationship Id="rId171" Type="http://schemas.openxmlformats.org/officeDocument/2006/relationships/tags" Target="../tags/tag726.xml" /><Relationship Id="rId172" Type="http://schemas.openxmlformats.org/officeDocument/2006/relationships/tags" Target="../tags/tag727.xml" /><Relationship Id="rId173" Type="http://schemas.openxmlformats.org/officeDocument/2006/relationships/tags" Target="../tags/tag728.xml" /><Relationship Id="rId174" Type="http://schemas.openxmlformats.org/officeDocument/2006/relationships/tags" Target="../tags/tag729.xml" /><Relationship Id="rId175" Type="http://schemas.openxmlformats.org/officeDocument/2006/relationships/tags" Target="../tags/tag730.xml" /><Relationship Id="rId176" Type="http://schemas.openxmlformats.org/officeDocument/2006/relationships/tags" Target="../tags/tag731.xml" /><Relationship Id="rId177" Type="http://schemas.openxmlformats.org/officeDocument/2006/relationships/tags" Target="../tags/tag732.xml" /><Relationship Id="rId178" Type="http://schemas.openxmlformats.org/officeDocument/2006/relationships/tags" Target="../tags/tag733.xml" /><Relationship Id="rId179" Type="http://schemas.openxmlformats.org/officeDocument/2006/relationships/tags" Target="../tags/tag734.xml" /><Relationship Id="rId18" Type="http://schemas.openxmlformats.org/officeDocument/2006/relationships/tags" Target="../tags/tag573.xml" /><Relationship Id="rId180" Type="http://schemas.openxmlformats.org/officeDocument/2006/relationships/tags" Target="../tags/tag735.xml" /><Relationship Id="rId181" Type="http://schemas.openxmlformats.org/officeDocument/2006/relationships/tags" Target="../tags/tag736.xml" /><Relationship Id="rId182" Type="http://schemas.openxmlformats.org/officeDocument/2006/relationships/tags" Target="../tags/tag737.xml" /><Relationship Id="rId183" Type="http://schemas.openxmlformats.org/officeDocument/2006/relationships/tags" Target="../tags/tag738.xml" /><Relationship Id="rId184" Type="http://schemas.openxmlformats.org/officeDocument/2006/relationships/tags" Target="../tags/tag739.xml" /><Relationship Id="rId185" Type="http://schemas.openxmlformats.org/officeDocument/2006/relationships/tags" Target="../tags/tag740.xml" /><Relationship Id="rId186" Type="http://schemas.openxmlformats.org/officeDocument/2006/relationships/tags" Target="../tags/tag741.xml" /><Relationship Id="rId187" Type="http://schemas.openxmlformats.org/officeDocument/2006/relationships/tags" Target="../tags/tag742.xml" /><Relationship Id="rId188" Type="http://schemas.openxmlformats.org/officeDocument/2006/relationships/tags" Target="../tags/tag743.xml" /><Relationship Id="rId189" Type="http://schemas.openxmlformats.org/officeDocument/2006/relationships/tags" Target="../tags/tag744.xml" /><Relationship Id="rId19" Type="http://schemas.openxmlformats.org/officeDocument/2006/relationships/tags" Target="../tags/tag574.xml" /><Relationship Id="rId2" Type="http://schemas.openxmlformats.org/officeDocument/2006/relationships/tags" Target="../tags/tag557.xml" /><Relationship Id="rId20" Type="http://schemas.openxmlformats.org/officeDocument/2006/relationships/tags" Target="../tags/tag575.xml" /><Relationship Id="rId21" Type="http://schemas.openxmlformats.org/officeDocument/2006/relationships/tags" Target="../tags/tag576.xml" /><Relationship Id="rId22" Type="http://schemas.openxmlformats.org/officeDocument/2006/relationships/tags" Target="../tags/tag577.xml" /><Relationship Id="rId23" Type="http://schemas.openxmlformats.org/officeDocument/2006/relationships/tags" Target="../tags/tag578.xml" /><Relationship Id="rId24" Type="http://schemas.openxmlformats.org/officeDocument/2006/relationships/tags" Target="../tags/tag579.xml" /><Relationship Id="rId25" Type="http://schemas.openxmlformats.org/officeDocument/2006/relationships/tags" Target="../tags/tag580.xml" /><Relationship Id="rId26" Type="http://schemas.openxmlformats.org/officeDocument/2006/relationships/tags" Target="../tags/tag581.xml" /><Relationship Id="rId27" Type="http://schemas.openxmlformats.org/officeDocument/2006/relationships/tags" Target="../tags/tag582.xml" /><Relationship Id="rId28" Type="http://schemas.openxmlformats.org/officeDocument/2006/relationships/tags" Target="../tags/tag583.xml" /><Relationship Id="rId29" Type="http://schemas.openxmlformats.org/officeDocument/2006/relationships/tags" Target="../tags/tag584.xml" /><Relationship Id="rId3" Type="http://schemas.openxmlformats.org/officeDocument/2006/relationships/tags" Target="../tags/tag558.xml" /><Relationship Id="rId30" Type="http://schemas.openxmlformats.org/officeDocument/2006/relationships/tags" Target="../tags/tag585.xml" /><Relationship Id="rId31" Type="http://schemas.openxmlformats.org/officeDocument/2006/relationships/tags" Target="../tags/tag586.xml" /><Relationship Id="rId32" Type="http://schemas.openxmlformats.org/officeDocument/2006/relationships/tags" Target="../tags/tag587.xml" /><Relationship Id="rId33" Type="http://schemas.openxmlformats.org/officeDocument/2006/relationships/tags" Target="../tags/tag588.xml" /><Relationship Id="rId34" Type="http://schemas.openxmlformats.org/officeDocument/2006/relationships/tags" Target="../tags/tag589.xml" /><Relationship Id="rId35" Type="http://schemas.openxmlformats.org/officeDocument/2006/relationships/tags" Target="../tags/tag590.xml" /><Relationship Id="rId36" Type="http://schemas.openxmlformats.org/officeDocument/2006/relationships/tags" Target="../tags/tag591.xml" /><Relationship Id="rId37" Type="http://schemas.openxmlformats.org/officeDocument/2006/relationships/tags" Target="../tags/tag592.xml" /><Relationship Id="rId38" Type="http://schemas.openxmlformats.org/officeDocument/2006/relationships/tags" Target="../tags/tag593.xml" /><Relationship Id="rId39" Type="http://schemas.openxmlformats.org/officeDocument/2006/relationships/tags" Target="../tags/tag594.xml" /><Relationship Id="rId4" Type="http://schemas.openxmlformats.org/officeDocument/2006/relationships/tags" Target="../tags/tag559.xml" /><Relationship Id="rId40" Type="http://schemas.openxmlformats.org/officeDocument/2006/relationships/tags" Target="../tags/tag595.xml" /><Relationship Id="rId41" Type="http://schemas.openxmlformats.org/officeDocument/2006/relationships/tags" Target="../tags/tag596.xml" /><Relationship Id="rId42" Type="http://schemas.openxmlformats.org/officeDocument/2006/relationships/tags" Target="../tags/tag597.xml" /><Relationship Id="rId43" Type="http://schemas.openxmlformats.org/officeDocument/2006/relationships/tags" Target="../tags/tag598.xml" /><Relationship Id="rId44" Type="http://schemas.openxmlformats.org/officeDocument/2006/relationships/tags" Target="../tags/tag599.xml" /><Relationship Id="rId45" Type="http://schemas.openxmlformats.org/officeDocument/2006/relationships/tags" Target="../tags/tag600.xml" /><Relationship Id="rId46" Type="http://schemas.openxmlformats.org/officeDocument/2006/relationships/tags" Target="../tags/tag601.xml" /><Relationship Id="rId47" Type="http://schemas.openxmlformats.org/officeDocument/2006/relationships/tags" Target="../tags/tag602.xml" /><Relationship Id="rId48" Type="http://schemas.openxmlformats.org/officeDocument/2006/relationships/tags" Target="../tags/tag603.xml" /><Relationship Id="rId49" Type="http://schemas.openxmlformats.org/officeDocument/2006/relationships/tags" Target="../tags/tag604.xml" /><Relationship Id="rId5" Type="http://schemas.openxmlformats.org/officeDocument/2006/relationships/tags" Target="../tags/tag560.xml" /><Relationship Id="rId50" Type="http://schemas.openxmlformats.org/officeDocument/2006/relationships/tags" Target="../tags/tag605.xml" /><Relationship Id="rId51" Type="http://schemas.openxmlformats.org/officeDocument/2006/relationships/tags" Target="../tags/tag606.xml" /><Relationship Id="rId52" Type="http://schemas.openxmlformats.org/officeDocument/2006/relationships/tags" Target="../tags/tag607.xml" /><Relationship Id="rId53" Type="http://schemas.openxmlformats.org/officeDocument/2006/relationships/tags" Target="../tags/tag608.xml" /><Relationship Id="rId54" Type="http://schemas.openxmlformats.org/officeDocument/2006/relationships/tags" Target="../tags/tag609.xml" /><Relationship Id="rId55" Type="http://schemas.openxmlformats.org/officeDocument/2006/relationships/tags" Target="../tags/tag610.xml" /><Relationship Id="rId56" Type="http://schemas.openxmlformats.org/officeDocument/2006/relationships/tags" Target="../tags/tag611.xml" /><Relationship Id="rId57" Type="http://schemas.openxmlformats.org/officeDocument/2006/relationships/tags" Target="../tags/tag612.xml" /><Relationship Id="rId58" Type="http://schemas.openxmlformats.org/officeDocument/2006/relationships/tags" Target="../tags/tag613.xml" /><Relationship Id="rId59" Type="http://schemas.openxmlformats.org/officeDocument/2006/relationships/tags" Target="../tags/tag614.xml" /><Relationship Id="rId6" Type="http://schemas.openxmlformats.org/officeDocument/2006/relationships/tags" Target="../tags/tag561.xml" /><Relationship Id="rId60" Type="http://schemas.openxmlformats.org/officeDocument/2006/relationships/tags" Target="../tags/tag615.xml" /><Relationship Id="rId61" Type="http://schemas.openxmlformats.org/officeDocument/2006/relationships/tags" Target="../tags/tag616.xml" /><Relationship Id="rId62" Type="http://schemas.openxmlformats.org/officeDocument/2006/relationships/tags" Target="../tags/tag617.xml" /><Relationship Id="rId63" Type="http://schemas.openxmlformats.org/officeDocument/2006/relationships/tags" Target="../tags/tag618.xml" /><Relationship Id="rId64" Type="http://schemas.openxmlformats.org/officeDocument/2006/relationships/tags" Target="../tags/tag619.xml" /><Relationship Id="rId65" Type="http://schemas.openxmlformats.org/officeDocument/2006/relationships/tags" Target="../tags/tag620.xml" /><Relationship Id="rId66" Type="http://schemas.openxmlformats.org/officeDocument/2006/relationships/tags" Target="../tags/tag621.xml" /><Relationship Id="rId67" Type="http://schemas.openxmlformats.org/officeDocument/2006/relationships/tags" Target="../tags/tag622.xml" /><Relationship Id="rId68" Type="http://schemas.openxmlformats.org/officeDocument/2006/relationships/tags" Target="../tags/tag623.xml" /><Relationship Id="rId69" Type="http://schemas.openxmlformats.org/officeDocument/2006/relationships/tags" Target="../tags/tag624.xml" /><Relationship Id="rId7" Type="http://schemas.openxmlformats.org/officeDocument/2006/relationships/tags" Target="../tags/tag562.xml" /><Relationship Id="rId70" Type="http://schemas.openxmlformats.org/officeDocument/2006/relationships/tags" Target="../tags/tag625.xml" /><Relationship Id="rId71" Type="http://schemas.openxmlformats.org/officeDocument/2006/relationships/tags" Target="../tags/tag626.xml" /><Relationship Id="rId72" Type="http://schemas.openxmlformats.org/officeDocument/2006/relationships/tags" Target="../tags/tag627.xml" /><Relationship Id="rId73" Type="http://schemas.openxmlformats.org/officeDocument/2006/relationships/tags" Target="../tags/tag628.xml" /><Relationship Id="rId74" Type="http://schemas.openxmlformats.org/officeDocument/2006/relationships/tags" Target="../tags/tag629.xml" /><Relationship Id="rId75" Type="http://schemas.openxmlformats.org/officeDocument/2006/relationships/tags" Target="../tags/tag630.xml" /><Relationship Id="rId76" Type="http://schemas.openxmlformats.org/officeDocument/2006/relationships/tags" Target="../tags/tag631.xml" /><Relationship Id="rId77" Type="http://schemas.openxmlformats.org/officeDocument/2006/relationships/tags" Target="../tags/tag632.xml" /><Relationship Id="rId78" Type="http://schemas.openxmlformats.org/officeDocument/2006/relationships/tags" Target="../tags/tag633.xml" /><Relationship Id="rId79" Type="http://schemas.openxmlformats.org/officeDocument/2006/relationships/tags" Target="../tags/tag634.xml" /><Relationship Id="rId8" Type="http://schemas.openxmlformats.org/officeDocument/2006/relationships/tags" Target="../tags/tag563.xml" /><Relationship Id="rId80" Type="http://schemas.openxmlformats.org/officeDocument/2006/relationships/tags" Target="../tags/tag635.xml" /><Relationship Id="rId81" Type="http://schemas.openxmlformats.org/officeDocument/2006/relationships/tags" Target="../tags/tag636.xml" /><Relationship Id="rId82" Type="http://schemas.openxmlformats.org/officeDocument/2006/relationships/tags" Target="../tags/tag637.xml" /><Relationship Id="rId83" Type="http://schemas.openxmlformats.org/officeDocument/2006/relationships/tags" Target="../tags/tag638.xml" /><Relationship Id="rId84" Type="http://schemas.openxmlformats.org/officeDocument/2006/relationships/tags" Target="../tags/tag639.xml" /><Relationship Id="rId85" Type="http://schemas.openxmlformats.org/officeDocument/2006/relationships/tags" Target="../tags/tag640.xml" /><Relationship Id="rId86" Type="http://schemas.openxmlformats.org/officeDocument/2006/relationships/tags" Target="../tags/tag641.xml" /><Relationship Id="rId87" Type="http://schemas.openxmlformats.org/officeDocument/2006/relationships/tags" Target="../tags/tag642.xml" /><Relationship Id="rId88" Type="http://schemas.openxmlformats.org/officeDocument/2006/relationships/tags" Target="../tags/tag643.xml" /><Relationship Id="rId89" Type="http://schemas.openxmlformats.org/officeDocument/2006/relationships/tags" Target="../tags/tag644.xml" /><Relationship Id="rId9" Type="http://schemas.openxmlformats.org/officeDocument/2006/relationships/tags" Target="../tags/tag564.xml" /><Relationship Id="rId90" Type="http://schemas.openxmlformats.org/officeDocument/2006/relationships/tags" Target="../tags/tag645.xml" /><Relationship Id="rId91" Type="http://schemas.openxmlformats.org/officeDocument/2006/relationships/tags" Target="../tags/tag646.xml" /><Relationship Id="rId92" Type="http://schemas.openxmlformats.org/officeDocument/2006/relationships/tags" Target="../tags/tag647.xml" /><Relationship Id="rId93" Type="http://schemas.openxmlformats.org/officeDocument/2006/relationships/tags" Target="../tags/tag648.xml" /><Relationship Id="rId94" Type="http://schemas.openxmlformats.org/officeDocument/2006/relationships/tags" Target="../tags/tag649.xml" /><Relationship Id="rId95" Type="http://schemas.openxmlformats.org/officeDocument/2006/relationships/tags" Target="../tags/tag650.xml" /><Relationship Id="rId96" Type="http://schemas.openxmlformats.org/officeDocument/2006/relationships/tags" Target="../tags/tag651.xml" /><Relationship Id="rId97" Type="http://schemas.openxmlformats.org/officeDocument/2006/relationships/tags" Target="../tags/tag652.xml" /><Relationship Id="rId98" Type="http://schemas.openxmlformats.org/officeDocument/2006/relationships/tags" Target="../tags/tag653.xml" /><Relationship Id="rId99" Type="http://schemas.openxmlformats.org/officeDocument/2006/relationships/tags" Target="../tags/tag6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5.xml" /><Relationship Id="rId3" Type="http://schemas.openxmlformats.org/officeDocument/2006/relationships/tags" Target="../tags/tag746.xml" /><Relationship Id="rId4" Type="http://schemas.openxmlformats.org/officeDocument/2006/relationships/tags" Target="../tags/tag747.xml" /><Relationship Id="rId5" Type="http://schemas.openxmlformats.org/officeDocument/2006/relationships/tags" Target="../tags/tag7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7.xml" /><Relationship Id="rId2" Type="http://schemas.openxmlformats.org/officeDocument/2006/relationships/tags" Target="../tags/tag749.xml" /><Relationship Id="rId3" Type="http://schemas.openxmlformats.org/officeDocument/2006/relationships/tags" Target="../tags/tag750.xml" /><Relationship Id="rId4" Type="http://schemas.openxmlformats.org/officeDocument/2006/relationships/tags" Target="../tags/tag751.xml" /><Relationship Id="rId5" Type="http://schemas.openxmlformats.org/officeDocument/2006/relationships/tags" Target="../tags/tag752.xml" /><Relationship Id="rId6" Type="http://schemas.openxmlformats.org/officeDocument/2006/relationships/tags" Target="../tags/tag753.xml" /><Relationship Id="rId7" Type="http://schemas.openxmlformats.org/officeDocument/2006/relationships/tags" Target="../tags/tag754.xml" /><Relationship Id="rId8" Type="http://schemas.openxmlformats.org/officeDocument/2006/relationships/tags" Target="../tags/tag755.xml" /><Relationship Id="rId9" Type="http://schemas.openxmlformats.org/officeDocument/2006/relationships/tags" Target="../tags/tag7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14" Type="http://schemas.openxmlformats.org/officeDocument/2006/relationships/tags" Target="../tags/tag770.xml" /><Relationship Id="rId15" Type="http://schemas.openxmlformats.org/officeDocument/2006/relationships/tags" Target="../tags/tag771.xml" /><Relationship Id="rId16" Type="http://schemas.openxmlformats.org/officeDocument/2006/relationships/tags" Target="../tags/tag772.xml" /><Relationship Id="rId17" Type="http://schemas.openxmlformats.org/officeDocument/2006/relationships/tags" Target="../tags/tag773.xml" /><Relationship Id="rId18" Type="http://schemas.openxmlformats.org/officeDocument/2006/relationships/tags" Target="../tags/tag774.xml" /><Relationship Id="rId19" Type="http://schemas.openxmlformats.org/officeDocument/2006/relationships/tags" Target="../tags/tag775.xml" /><Relationship Id="rId2" Type="http://schemas.openxmlformats.org/officeDocument/2006/relationships/tags" Target="../tags/tag758.xml" /><Relationship Id="rId20" Type="http://schemas.openxmlformats.org/officeDocument/2006/relationships/tags" Target="../tags/tag776.xml" /><Relationship Id="rId21" Type="http://schemas.openxmlformats.org/officeDocument/2006/relationships/tags" Target="../tags/tag777.xml" /><Relationship Id="rId22" Type="http://schemas.openxmlformats.org/officeDocument/2006/relationships/tags" Target="../tags/tag778.xml" /><Relationship Id="rId23" Type="http://schemas.openxmlformats.org/officeDocument/2006/relationships/tags" Target="../tags/tag779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0.xml" /><Relationship Id="rId3" Type="http://schemas.openxmlformats.org/officeDocument/2006/relationships/tags" Target="../tags/tag781.xml" /><Relationship Id="rId4" Type="http://schemas.openxmlformats.org/officeDocument/2006/relationships/tags" Target="../tags/tag78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1.xml" /><Relationship Id="rId2" Type="http://schemas.openxmlformats.org/officeDocument/2006/relationships/tags" Target="../tags/tag783.xml" /><Relationship Id="rId3" Type="http://schemas.openxmlformats.org/officeDocument/2006/relationships/tags" Target="../tags/tag784.xml" /><Relationship Id="rId4" Type="http://schemas.openxmlformats.org/officeDocument/2006/relationships/tags" Target="../tags/tag785.xml" /><Relationship Id="rId5" Type="http://schemas.openxmlformats.org/officeDocument/2006/relationships/tags" Target="../tags/tag786.xml" /><Relationship Id="rId6" Type="http://schemas.openxmlformats.org/officeDocument/2006/relationships/tags" Target="../tags/tag787.xml" /><Relationship Id="rId7" Type="http://schemas.openxmlformats.org/officeDocument/2006/relationships/tags" Target="../tags/tag788.xml" /><Relationship Id="rId8" Type="http://schemas.openxmlformats.org/officeDocument/2006/relationships/tags" Target="../tags/tag789.xml" /><Relationship Id="rId9" Type="http://schemas.openxmlformats.org/officeDocument/2006/relationships/tags" Target="../tags/tag79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792.xml" /><Relationship Id="rId3" Type="http://schemas.openxmlformats.org/officeDocument/2006/relationships/tags" Target="../tags/tag793.xml" /><Relationship Id="rId4" Type="http://schemas.openxmlformats.org/officeDocument/2006/relationships/hyperlink" Target="https://d.book118.com/0850402002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361" name="标题 2"/>
          <p:cNvSpPr>
            <a:spLocks noGrp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0" y="1532255"/>
            <a:ext cx="10972800" cy="868045"/>
          </a:xfrm>
        </p:spPr>
        <p:txBody>
          <a:bodyPr wrap="square" lIns="91440" tIns="45720" rIns="91440" bIns="45720" anchor="ctr"/>
          <a:lstStyle/>
          <a:p>
            <a:r>
              <a:rPr lang="zh-CN" altLang="en-US" sz="4800" i="0">
                <a:latin typeface="宋体" panose="02010600030101010101" pitchFamily="2" charset="-122"/>
                <a:ea typeface="宋体" panose="02010600030101010101" pitchFamily="2" charset="-122"/>
              </a:rPr>
              <a:t>第二章 浩瀚的大气</a:t>
            </a:r>
            <a:endParaRPr lang="zh-CN" altLang="en-US" sz="4800" i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362" name="Text Box 6"/>
          <p:cNvSpPr txBox="1"/>
          <p:nvPr>
            <p:custDataLst>
              <p:tags r:id="rId4"/>
            </p:custDataLst>
          </p:nvPr>
        </p:nvSpPr>
        <p:spPr>
          <a:xfrm>
            <a:off x="1292225" y="2817813"/>
            <a:ext cx="960755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3200" b="1">
                <a:latin typeface="Arial" pitchFamily="34" charset="0"/>
                <a:ea typeface="楷体_GB2312" pitchFamily="49" charset="-122"/>
              </a:rPr>
              <a:t> A  VAST  EXPENSE OF THE  ATMOSPHERE</a:t>
            </a:r>
            <a:endParaRPr lang="en-US" altLang="zh-CN" sz="32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5363" name="文本框 2"/>
          <p:cNvSpPr txBox="1"/>
          <p:nvPr>
            <p:custDataLst>
              <p:tags r:id="rId5"/>
            </p:custDataLst>
          </p:nvPr>
        </p:nvSpPr>
        <p:spPr>
          <a:xfrm>
            <a:off x="0" y="180975"/>
            <a:ext cx="427831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（沪教版）九年级 第一学期</a:t>
            </a:r>
            <a:endParaRPr lang="zh-CN" altLang="en-US" sz="2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Rectangle 2"/>
          <p:cNvSpPr>
            <a:spLocks noGrp="1" noChangeArrowheads="1"/>
          </p:cNvSpPr>
          <p:nvPr>
            <p:custDataLst>
              <p:tags r:id="rId6"/>
            </p:custDataLst>
          </p:nvPr>
        </p:nvSpPr>
        <p:spPr>
          <a:xfrm>
            <a:off x="3123565" y="3808730"/>
            <a:ext cx="5944870" cy="147574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68580" tIns="34290" rIns="68580" bIns="34290" numCol="1" anchor="ctr" anchorCtr="0" compatLnSpc="1"/>
          <a:lstStyle>
            <a:defPPr>
              <a:defRPr lang="zh-CN"/>
            </a:defPPr>
            <a:lvl1pPr marL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365" b="1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3200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2.3 化学变化中的质量守恒</a:t>
            </a:r>
            <a:endParaRPr sz="3200" i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algn="ctr"/>
            <a:endParaRPr sz="2800" i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algn="ctr"/>
            <a:r>
              <a:rPr sz="2800" i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（第</a:t>
            </a:r>
            <a:r>
              <a:rPr lang="en-US" sz="2800" i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4</a:t>
            </a:r>
            <a:r>
              <a:rPr sz="2800" i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课时</a:t>
            </a:r>
            <a:r>
              <a:rPr lang="en-US" sz="2800" i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altLang="en-US" sz="2800" i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质量守恒定律</a:t>
            </a:r>
            <a:r>
              <a:rPr sz="2800" i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 spd="med">
    <p:circl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2213" b="22288"/>
          <a:stretch>
            <a:fillRect/>
          </a:stretch>
        </p:blipFill>
        <p:spPr>
          <a:xfrm>
            <a:off x="2419985" y="1972945"/>
            <a:ext cx="1115060" cy="1111885"/>
          </a:xfrm>
          <a:prstGeom prst="rect">
            <a:avLst/>
          </a:prstGeom>
        </p:spPr>
      </p:pic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2530475" y="2515235"/>
            <a:ext cx="9613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  <a:sym typeface="+mn-ea"/>
              </a:rPr>
              <a:t>水</a:t>
            </a:r>
            <a:endParaRPr lang="zh-CN" sz="2400" b="1">
              <a:solidFill>
                <a:srgbClr val="008080"/>
              </a:solidFill>
              <a:latin typeface="Times New Roman" panose="02020603050405020304" pitchFamily="18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6392" name="文本框 4"/>
          <p:cNvSpPr txBox="1"/>
          <p:nvPr>
            <p:custDataLst>
              <p:tags r:id="rId6"/>
            </p:custDataLst>
          </p:nvPr>
        </p:nvSpPr>
        <p:spPr>
          <a:xfrm>
            <a:off x="818198" y="520065"/>
            <a:ext cx="2043112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808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新课导入</a:t>
            </a:r>
            <a:endParaRPr lang="zh-CN" altLang="en-US" sz="2800" b="1">
              <a:solidFill>
                <a:srgbClr val="00808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535680" y="1231900"/>
            <a:ext cx="1764030" cy="147637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098030" y="1454785"/>
            <a:ext cx="2085975" cy="1630045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2246630" y="3540125"/>
            <a:ext cx="1833245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00808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氧气</a:t>
            </a:r>
            <a:endParaRPr lang="zh-CN" altLang="en-US" sz="2800" b="1">
              <a:solidFill>
                <a:srgbClr val="00808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algn="ctr"/>
            <a:r>
              <a:rPr lang="zh-CN" altLang="en-US" sz="2800" b="1">
                <a:solidFill>
                  <a:srgbClr val="00808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无色气体</a:t>
            </a:r>
            <a:endParaRPr lang="zh-CN" altLang="en-US" sz="2800" b="1">
              <a:solidFill>
                <a:srgbClr val="00808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12"/>
            </p:custDataLst>
          </p:nvPr>
        </p:nvSpPr>
        <p:spPr>
          <a:xfrm>
            <a:off x="6200775" y="3542030"/>
            <a:ext cx="1951355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00808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液氧</a:t>
            </a:r>
            <a:endParaRPr lang="zh-CN" altLang="en-US" sz="2800" b="1">
              <a:solidFill>
                <a:srgbClr val="00808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algn="ctr"/>
            <a:r>
              <a:rPr lang="zh-CN" altLang="en-US" sz="2800" b="1">
                <a:solidFill>
                  <a:srgbClr val="00808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蓝色液体</a:t>
            </a:r>
            <a:endParaRPr lang="zh-CN" altLang="en-US" sz="2800" b="1">
              <a:solidFill>
                <a:srgbClr val="00808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8" name="右箭头 7"/>
          <p:cNvSpPr/>
          <p:nvPr>
            <p:custDataLst>
              <p:tags r:id="rId13"/>
            </p:custDataLst>
          </p:nvPr>
        </p:nvSpPr>
        <p:spPr>
          <a:xfrm>
            <a:off x="4202430" y="3975735"/>
            <a:ext cx="1822450" cy="8509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>
            <p:custDataLst>
              <p:tags r:id="rId14"/>
            </p:custDataLst>
          </p:nvPr>
        </p:nvSpPr>
        <p:spPr>
          <a:xfrm>
            <a:off x="3917950" y="3519805"/>
            <a:ext cx="23914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加压</a:t>
            </a:r>
            <a:r>
              <a:rPr lang="en-US" altLang="zh-CN" sz="24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  </a:t>
            </a:r>
            <a:r>
              <a:rPr lang="zh-CN" altLang="en-US" sz="24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降温</a:t>
            </a:r>
            <a:endParaRPr lang="zh-CN" altLang="en-US" sz="2400" b="1">
              <a:solidFill>
                <a:srgbClr val="00808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15"/>
            </p:custDataLst>
          </p:nvPr>
        </p:nvSpPr>
        <p:spPr>
          <a:xfrm>
            <a:off x="8419465" y="3757930"/>
            <a:ext cx="312356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00808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属于物理变化</a:t>
            </a:r>
            <a:endParaRPr lang="zh-CN" altLang="en-US" sz="2800" b="1">
              <a:solidFill>
                <a:srgbClr val="00808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2411095" y="4605020"/>
            <a:ext cx="1498600" cy="182118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6370955" y="4603115"/>
            <a:ext cx="1593215" cy="1821180"/>
          </a:xfrm>
          <a:prstGeom prst="rect">
            <a:avLst/>
          </a:prstGeom>
        </p:spPr>
      </p:pic>
      <p:sp>
        <p:nvSpPr>
          <p:cNvPr id="13" name="圆角矩形 12"/>
          <p:cNvSpPr/>
          <p:nvPr>
            <p:custDataLst>
              <p:tags r:id="rId20"/>
            </p:custDataLst>
          </p:nvPr>
        </p:nvSpPr>
        <p:spPr>
          <a:xfrm>
            <a:off x="2338070" y="3542030"/>
            <a:ext cx="1610360" cy="940435"/>
          </a:xfrm>
          <a:prstGeom prst="roundRect">
            <a:avLst/>
          </a:prstGeom>
          <a:noFill/>
          <a:ln w="28575" cmpd="sng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/>
          <p:cNvSpPr/>
          <p:nvPr>
            <p:custDataLst>
              <p:tags r:id="rId21"/>
            </p:custDataLst>
          </p:nvPr>
        </p:nvSpPr>
        <p:spPr>
          <a:xfrm>
            <a:off x="6370955" y="3540125"/>
            <a:ext cx="1610360" cy="940435"/>
          </a:xfrm>
          <a:prstGeom prst="roundRect">
            <a:avLst/>
          </a:prstGeom>
          <a:noFill/>
          <a:ln w="28575" cmpd="sng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3627" name="Group 75"/>
          <p:cNvGrpSpPr/>
          <p:nvPr>
            <p:custDataLst>
              <p:tags r:id="rId3"/>
            </p:custDataLst>
          </p:nvPr>
        </p:nvGrpSpPr>
        <p:grpSpPr>
          <a:xfrm>
            <a:off x="3266123" y="2145983"/>
            <a:ext cx="1143000" cy="457200"/>
            <a:chOff x="1056" y="2084"/>
            <a:chExt cx="720" cy="288"/>
          </a:xfrm>
        </p:grpSpPr>
        <p:sp>
          <p:nvSpPr>
            <p:cNvPr id="23562" name="Line 24"/>
            <p:cNvSpPr/>
            <p:nvPr>
              <p:custDataLst>
                <p:tags r:id="rId4"/>
              </p:custDataLst>
            </p:nvPr>
          </p:nvSpPr>
          <p:spPr>
            <a:xfrm>
              <a:off x="1056" y="2352"/>
              <a:ext cx="720" cy="0"/>
            </a:xfrm>
            <a:prstGeom prst="line">
              <a:avLst/>
            </a:prstGeom>
            <a:ln w="25400" cap="flat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63" name="Text Box 25"/>
            <p:cNvSpPr txBox="1"/>
            <p:nvPr>
              <p:custDataLst>
                <p:tags r:id="rId5"/>
              </p:custDataLst>
            </p:nvPr>
          </p:nvSpPr>
          <p:spPr>
            <a:xfrm>
              <a:off x="1152" y="2084"/>
              <a:ext cx="555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0000FF"/>
                  </a:solidFill>
                  <a:latin typeface="Arial" pitchFamily="34" charset="0"/>
                  <a:ea typeface="宋体" panose="02010600030101010101" pitchFamily="2" charset="-122"/>
                </a:rPr>
                <a:t>通电 </a:t>
              </a:r>
              <a:endParaRPr lang="zh-CN" altLang="en-US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23626" name="Group 74"/>
          <p:cNvGrpSpPr/>
          <p:nvPr>
            <p:custDataLst>
              <p:tags r:id="rId6"/>
            </p:custDataLst>
          </p:nvPr>
        </p:nvGrpSpPr>
        <p:grpSpPr>
          <a:xfrm>
            <a:off x="2104073" y="1504633"/>
            <a:ext cx="1358900" cy="2505074"/>
            <a:chOff x="324" y="1680"/>
            <a:chExt cx="856" cy="1578"/>
          </a:xfrm>
        </p:grpSpPr>
        <p:grpSp>
          <p:nvGrpSpPr>
            <p:cNvPr id="23566" name="Group 16"/>
            <p:cNvGrpSpPr/>
            <p:nvPr>
              <p:custDataLst>
                <p:tags r:id="rId7"/>
              </p:custDataLst>
            </p:nvPr>
          </p:nvGrpSpPr>
          <p:grpSpPr>
            <a:xfrm>
              <a:off x="576" y="1680"/>
              <a:ext cx="384" cy="528"/>
              <a:chOff x="720" y="912"/>
              <a:chExt cx="384" cy="528"/>
            </a:xfrm>
          </p:grpSpPr>
          <p:sp>
            <p:nvSpPr>
              <p:cNvPr id="23567" name="Oval 8"/>
              <p:cNvSpPr/>
              <p:nvPr>
                <p:custDataLst>
                  <p:tags r:id="rId8"/>
                </p:custDataLst>
              </p:nvPr>
            </p:nvSpPr>
            <p:spPr>
              <a:xfrm>
                <a:off x="720" y="1008"/>
                <a:ext cx="336" cy="336"/>
              </a:xfrm>
              <a:prstGeom prst="ellipse">
                <a:avLst/>
              </a:pr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3568" name="Oval 9"/>
              <p:cNvSpPr/>
              <p:nvPr>
                <p:custDataLst>
                  <p:tags r:id="rId9"/>
                </p:custDataLst>
              </p:nvPr>
            </p:nvSpPr>
            <p:spPr>
              <a:xfrm>
                <a:off x="960" y="912"/>
                <a:ext cx="144" cy="144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3569" name="Oval 11"/>
              <p:cNvSpPr/>
              <p:nvPr>
                <p:custDataLst>
                  <p:tags r:id="rId10"/>
                </p:custDataLst>
              </p:nvPr>
            </p:nvSpPr>
            <p:spPr>
              <a:xfrm>
                <a:off x="960" y="1296"/>
                <a:ext cx="144" cy="144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3570" name="Group 17"/>
            <p:cNvGrpSpPr/>
            <p:nvPr>
              <p:custDataLst>
                <p:tags r:id="rId11"/>
              </p:custDataLst>
            </p:nvPr>
          </p:nvGrpSpPr>
          <p:grpSpPr>
            <a:xfrm>
              <a:off x="576" y="2352"/>
              <a:ext cx="384" cy="528"/>
              <a:chOff x="720" y="912"/>
              <a:chExt cx="384" cy="528"/>
            </a:xfrm>
          </p:grpSpPr>
          <p:sp>
            <p:nvSpPr>
              <p:cNvPr id="23571" name="Oval 18"/>
              <p:cNvSpPr/>
              <p:nvPr>
                <p:custDataLst>
                  <p:tags r:id="rId12"/>
                </p:custDataLst>
              </p:nvPr>
            </p:nvSpPr>
            <p:spPr>
              <a:xfrm>
                <a:off x="720" y="1008"/>
                <a:ext cx="336" cy="336"/>
              </a:xfrm>
              <a:prstGeom prst="ellipse">
                <a:avLst/>
              </a:pr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3572" name="Oval 19"/>
              <p:cNvSpPr/>
              <p:nvPr>
                <p:custDataLst>
                  <p:tags r:id="rId13"/>
                </p:custDataLst>
              </p:nvPr>
            </p:nvSpPr>
            <p:spPr>
              <a:xfrm>
                <a:off x="960" y="912"/>
                <a:ext cx="144" cy="144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3573" name="Oval 20"/>
              <p:cNvSpPr/>
              <p:nvPr>
                <p:custDataLst>
                  <p:tags r:id="rId14"/>
                </p:custDataLst>
              </p:nvPr>
            </p:nvSpPr>
            <p:spPr>
              <a:xfrm>
                <a:off x="960" y="1296"/>
                <a:ext cx="144" cy="144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23574" name="Text Box 36"/>
            <p:cNvSpPr txBox="1"/>
            <p:nvPr>
              <p:custDataLst>
                <p:tags r:id="rId15"/>
              </p:custDataLst>
            </p:nvPr>
          </p:nvSpPr>
          <p:spPr>
            <a:xfrm>
              <a:off x="324" y="3027"/>
              <a:ext cx="856" cy="231"/>
            </a:xfrm>
            <a:prstGeom prst="rect">
              <a:avLst/>
            </a:prstGeom>
            <a:solidFill>
              <a:schemeClr val="bg2"/>
            </a:solidFill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latin typeface="Arial" pitchFamily="34" charset="0"/>
                  <a:ea typeface="宋体" panose="02010600030101010101" pitchFamily="2" charset="-122"/>
                </a:rPr>
                <a:t>2</a:t>
              </a:r>
              <a:r>
                <a:rPr lang="zh-CN" altLang="en-US" b="1">
                  <a:latin typeface="Arial" pitchFamily="34" charset="0"/>
                  <a:ea typeface="宋体" panose="02010600030101010101" pitchFamily="2" charset="-122"/>
                </a:rPr>
                <a:t>个水分子  </a:t>
              </a:r>
              <a:endParaRPr lang="zh-CN" altLang="en-US" b="1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23631" name="Group 79"/>
          <p:cNvGrpSpPr/>
          <p:nvPr>
            <p:custDataLst>
              <p:tags r:id="rId16"/>
            </p:custDataLst>
          </p:nvPr>
        </p:nvGrpSpPr>
        <p:grpSpPr>
          <a:xfrm>
            <a:off x="7304723" y="1961833"/>
            <a:ext cx="1295400" cy="2047875"/>
            <a:chOff x="3600" y="1968"/>
            <a:chExt cx="816" cy="1290"/>
          </a:xfrm>
        </p:grpSpPr>
        <p:grpSp>
          <p:nvGrpSpPr>
            <p:cNvPr id="23576" name="Group 31"/>
            <p:cNvGrpSpPr/>
            <p:nvPr>
              <p:custDataLst>
                <p:tags r:id="rId17"/>
              </p:custDataLst>
            </p:nvPr>
          </p:nvGrpSpPr>
          <p:grpSpPr>
            <a:xfrm>
              <a:off x="3840" y="1968"/>
              <a:ext cx="336" cy="672"/>
              <a:chOff x="3984" y="1152"/>
              <a:chExt cx="336" cy="672"/>
            </a:xfrm>
          </p:grpSpPr>
          <p:sp>
            <p:nvSpPr>
              <p:cNvPr id="23577" name="Oval 27"/>
              <p:cNvSpPr/>
              <p:nvPr>
                <p:custDataLst>
                  <p:tags r:id="rId18"/>
                </p:custDataLst>
              </p:nvPr>
            </p:nvSpPr>
            <p:spPr>
              <a:xfrm>
                <a:off x="3984" y="1152"/>
                <a:ext cx="336" cy="336"/>
              </a:xfrm>
              <a:prstGeom prst="ellipse">
                <a:avLst/>
              </a:pr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" name="Oval 28"/>
              <p:cNvSpPr/>
              <p:nvPr>
                <p:custDataLst>
                  <p:tags r:id="rId19"/>
                </p:custDataLst>
              </p:nvPr>
            </p:nvSpPr>
            <p:spPr>
              <a:xfrm>
                <a:off x="3984" y="1488"/>
                <a:ext cx="336" cy="336"/>
              </a:xfrm>
              <a:prstGeom prst="ellipse">
                <a:avLst/>
              </a:pr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23579" name="Text Box 39"/>
            <p:cNvSpPr txBox="1"/>
            <p:nvPr>
              <p:custDataLst>
                <p:tags r:id="rId20"/>
              </p:custDataLst>
            </p:nvPr>
          </p:nvSpPr>
          <p:spPr>
            <a:xfrm>
              <a:off x="3600" y="3027"/>
              <a:ext cx="816" cy="231"/>
            </a:xfrm>
            <a:prstGeom prst="rect">
              <a:avLst/>
            </a:prstGeom>
            <a:solidFill>
              <a:schemeClr val="bg2"/>
            </a:solidFill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latin typeface="Arial" pitchFamily="34" charset="0"/>
                  <a:ea typeface="宋体" panose="02010600030101010101" pitchFamily="2" charset="-122"/>
                </a:rPr>
                <a:t>1</a:t>
              </a:r>
              <a:r>
                <a:rPr lang="zh-CN" altLang="en-US" b="1">
                  <a:latin typeface="Arial" pitchFamily="34" charset="0"/>
                  <a:ea typeface="宋体" panose="02010600030101010101" pitchFamily="2" charset="-122"/>
                </a:rPr>
                <a:t>个氧分子 </a:t>
              </a:r>
              <a:endParaRPr lang="zh-CN" altLang="en-US" b="1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23632" name="Group 80"/>
          <p:cNvGrpSpPr/>
          <p:nvPr>
            <p:custDataLst>
              <p:tags r:id="rId21"/>
            </p:custDataLst>
          </p:nvPr>
        </p:nvGrpSpPr>
        <p:grpSpPr>
          <a:xfrm>
            <a:off x="8790623" y="1961833"/>
            <a:ext cx="1295400" cy="2047875"/>
            <a:chOff x="4536" y="1968"/>
            <a:chExt cx="816" cy="1290"/>
          </a:xfrm>
        </p:grpSpPr>
        <p:grpSp>
          <p:nvGrpSpPr>
            <p:cNvPr id="23581" name="Group 32"/>
            <p:cNvGrpSpPr/>
            <p:nvPr>
              <p:custDataLst>
                <p:tags r:id="rId22"/>
              </p:custDataLst>
            </p:nvPr>
          </p:nvGrpSpPr>
          <p:grpSpPr>
            <a:xfrm>
              <a:off x="4752" y="1968"/>
              <a:ext cx="144" cy="288"/>
              <a:chOff x="4656" y="1104"/>
              <a:chExt cx="144" cy="288"/>
            </a:xfrm>
          </p:grpSpPr>
          <p:sp>
            <p:nvSpPr>
              <p:cNvPr id="23582" name="Oval 29"/>
              <p:cNvSpPr/>
              <p:nvPr>
                <p:custDataLst>
                  <p:tags r:id="rId23"/>
                </p:custDataLst>
              </p:nvPr>
            </p:nvSpPr>
            <p:spPr>
              <a:xfrm>
                <a:off x="4656" y="1104"/>
                <a:ext cx="144" cy="144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3583" name="Oval 30"/>
              <p:cNvSpPr/>
              <p:nvPr>
                <p:custDataLst>
                  <p:tags r:id="rId24"/>
                </p:custDataLst>
              </p:nvPr>
            </p:nvSpPr>
            <p:spPr>
              <a:xfrm>
                <a:off x="4656" y="1248"/>
                <a:ext cx="144" cy="144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3584" name="Group 33"/>
            <p:cNvGrpSpPr/>
            <p:nvPr>
              <p:custDataLst>
                <p:tags r:id="rId25"/>
              </p:custDataLst>
            </p:nvPr>
          </p:nvGrpSpPr>
          <p:grpSpPr>
            <a:xfrm>
              <a:off x="4752" y="2352"/>
              <a:ext cx="144" cy="288"/>
              <a:chOff x="4656" y="1104"/>
              <a:chExt cx="144" cy="288"/>
            </a:xfrm>
          </p:grpSpPr>
          <p:sp>
            <p:nvSpPr>
              <p:cNvPr id="23585" name="Oval 34"/>
              <p:cNvSpPr/>
              <p:nvPr>
                <p:custDataLst>
                  <p:tags r:id="rId26"/>
                </p:custDataLst>
              </p:nvPr>
            </p:nvSpPr>
            <p:spPr>
              <a:xfrm>
                <a:off x="4656" y="1104"/>
                <a:ext cx="144" cy="144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3586" name="Oval 35"/>
              <p:cNvSpPr/>
              <p:nvPr>
                <p:custDataLst>
                  <p:tags r:id="rId27"/>
                </p:custDataLst>
              </p:nvPr>
            </p:nvSpPr>
            <p:spPr>
              <a:xfrm>
                <a:off x="4656" y="1248"/>
                <a:ext cx="144" cy="144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23587" name="Text Box 40"/>
            <p:cNvSpPr txBox="1"/>
            <p:nvPr>
              <p:custDataLst>
                <p:tags r:id="rId28"/>
              </p:custDataLst>
            </p:nvPr>
          </p:nvSpPr>
          <p:spPr>
            <a:xfrm>
              <a:off x="4536" y="3027"/>
              <a:ext cx="816" cy="231"/>
            </a:xfrm>
            <a:prstGeom prst="rect">
              <a:avLst/>
            </a:prstGeom>
            <a:solidFill>
              <a:schemeClr val="bg2"/>
            </a:solidFill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latin typeface="Arial" pitchFamily="34" charset="0"/>
                  <a:ea typeface="宋体" panose="02010600030101010101" pitchFamily="2" charset="-122"/>
                </a:rPr>
                <a:t>2</a:t>
              </a:r>
              <a:r>
                <a:rPr lang="zh-CN" altLang="en-US" b="1">
                  <a:latin typeface="Arial" pitchFamily="34" charset="0"/>
                  <a:ea typeface="宋体" panose="02010600030101010101" pitchFamily="2" charset="-122"/>
                </a:rPr>
                <a:t>个氢分子 </a:t>
              </a:r>
              <a:endParaRPr lang="zh-CN" altLang="en-US" b="1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23628" name="Group 76"/>
          <p:cNvGrpSpPr/>
          <p:nvPr>
            <p:custDataLst>
              <p:tags r:id="rId29"/>
            </p:custDataLst>
          </p:nvPr>
        </p:nvGrpSpPr>
        <p:grpSpPr>
          <a:xfrm>
            <a:off x="4072573" y="1885633"/>
            <a:ext cx="2921000" cy="2124074"/>
            <a:chOff x="1564" y="1920"/>
            <a:chExt cx="1840" cy="1338"/>
          </a:xfrm>
        </p:grpSpPr>
        <p:sp>
          <p:nvSpPr>
            <p:cNvPr id="23589" name="Oval 10"/>
            <p:cNvSpPr/>
            <p:nvPr>
              <p:custDataLst>
                <p:tags r:id="rId30"/>
              </p:custDataLst>
            </p:nvPr>
          </p:nvSpPr>
          <p:spPr>
            <a:xfrm>
              <a:off x="1824" y="1968"/>
              <a:ext cx="336" cy="33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3590" name="Oval 12"/>
            <p:cNvSpPr/>
            <p:nvPr>
              <p:custDataLst>
                <p:tags r:id="rId31"/>
              </p:custDataLst>
            </p:nvPr>
          </p:nvSpPr>
          <p:spPr>
            <a:xfrm>
              <a:off x="2784" y="1920"/>
              <a:ext cx="144" cy="144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3591" name="Oval 13"/>
            <p:cNvSpPr/>
            <p:nvPr>
              <p:custDataLst>
                <p:tags r:id="rId32"/>
              </p:custDataLst>
            </p:nvPr>
          </p:nvSpPr>
          <p:spPr>
            <a:xfrm>
              <a:off x="2784" y="2400"/>
              <a:ext cx="144" cy="144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3592" name="Oval 21"/>
            <p:cNvSpPr/>
            <p:nvPr>
              <p:custDataLst>
                <p:tags r:id="rId33"/>
              </p:custDataLst>
            </p:nvPr>
          </p:nvSpPr>
          <p:spPr>
            <a:xfrm>
              <a:off x="1824" y="2400"/>
              <a:ext cx="336" cy="33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3593" name="Oval 22"/>
            <p:cNvSpPr/>
            <p:nvPr>
              <p:custDataLst>
                <p:tags r:id="rId34"/>
              </p:custDataLst>
            </p:nvPr>
          </p:nvSpPr>
          <p:spPr>
            <a:xfrm>
              <a:off x="2784" y="2160"/>
              <a:ext cx="144" cy="144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3594" name="Oval 23"/>
            <p:cNvSpPr/>
            <p:nvPr>
              <p:custDataLst>
                <p:tags r:id="rId35"/>
              </p:custDataLst>
            </p:nvPr>
          </p:nvSpPr>
          <p:spPr>
            <a:xfrm>
              <a:off x="2784" y="2640"/>
              <a:ext cx="144" cy="144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3595" name="Text Box 37"/>
            <p:cNvSpPr txBox="1"/>
            <p:nvPr>
              <p:custDataLst>
                <p:tags r:id="rId36"/>
              </p:custDataLst>
            </p:nvPr>
          </p:nvSpPr>
          <p:spPr>
            <a:xfrm>
              <a:off x="1564" y="3027"/>
              <a:ext cx="856" cy="231"/>
            </a:xfrm>
            <a:prstGeom prst="rect">
              <a:avLst/>
            </a:prstGeom>
            <a:solidFill>
              <a:schemeClr val="bg2"/>
            </a:solidFill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latin typeface="Arial" pitchFamily="34" charset="0"/>
                  <a:ea typeface="宋体" panose="02010600030101010101" pitchFamily="2" charset="-122"/>
                </a:rPr>
                <a:t>2</a:t>
              </a:r>
              <a:r>
                <a:rPr lang="zh-CN" altLang="en-US" b="1">
                  <a:latin typeface="Arial" pitchFamily="34" charset="0"/>
                  <a:ea typeface="宋体" panose="02010600030101010101" pitchFamily="2" charset="-122"/>
                </a:rPr>
                <a:t>个氧原子  </a:t>
              </a:r>
              <a:endParaRPr lang="zh-CN" altLang="en-US" b="1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3596" name="Text Box 38"/>
            <p:cNvSpPr txBox="1"/>
            <p:nvPr>
              <p:custDataLst>
                <p:tags r:id="rId37"/>
              </p:custDataLst>
            </p:nvPr>
          </p:nvSpPr>
          <p:spPr>
            <a:xfrm>
              <a:off x="2588" y="3027"/>
              <a:ext cx="816" cy="231"/>
            </a:xfrm>
            <a:prstGeom prst="rect">
              <a:avLst/>
            </a:prstGeom>
            <a:solidFill>
              <a:schemeClr val="bg2"/>
            </a:solidFill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latin typeface="Arial" pitchFamily="34" charset="0"/>
                  <a:ea typeface="宋体" panose="02010600030101010101" pitchFamily="2" charset="-122"/>
                </a:rPr>
                <a:t>4</a:t>
              </a:r>
              <a:r>
                <a:rPr lang="zh-CN" altLang="en-US" b="1">
                  <a:latin typeface="Arial" pitchFamily="34" charset="0"/>
                  <a:ea typeface="宋体" panose="02010600030101010101" pitchFamily="2" charset="-122"/>
                </a:rPr>
                <a:t>个氢原子 </a:t>
              </a:r>
              <a:endParaRPr lang="zh-CN" altLang="en-US" b="1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3597" name="Text Box 43"/>
            <p:cNvSpPr txBox="1"/>
            <p:nvPr>
              <p:custDataLst>
                <p:tags r:id="rId38"/>
              </p:custDataLst>
            </p:nvPr>
          </p:nvSpPr>
          <p:spPr>
            <a:xfrm>
              <a:off x="2304" y="2140"/>
              <a:ext cx="284" cy="40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solidFill>
                    <a:srgbClr val="0000FF"/>
                  </a:solidFill>
                  <a:latin typeface="Arial" pitchFamily="34" charset="0"/>
                  <a:ea typeface="宋体" panose="02010600030101010101" pitchFamily="2" charset="-122"/>
                </a:rPr>
                <a:t>+</a:t>
              </a:r>
              <a:endParaRPr lang="en-US" altLang="zh-CN" sz="3600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23629" name="Group 77"/>
          <p:cNvGrpSpPr/>
          <p:nvPr>
            <p:custDataLst>
              <p:tags r:id="rId39"/>
            </p:custDataLst>
          </p:nvPr>
        </p:nvGrpSpPr>
        <p:grpSpPr>
          <a:xfrm>
            <a:off x="3418523" y="1290320"/>
            <a:ext cx="1219200" cy="747713"/>
            <a:chOff x="1152" y="1545"/>
            <a:chExt cx="768" cy="471"/>
          </a:xfrm>
        </p:grpSpPr>
        <p:sp>
          <p:nvSpPr>
            <p:cNvPr id="23599" name="AutoShape 68"/>
            <p:cNvSpPr/>
            <p:nvPr>
              <p:custDataLst>
                <p:tags r:id="rId40"/>
              </p:custDataLst>
            </p:nvPr>
          </p:nvSpPr>
          <p:spPr>
            <a:xfrm>
              <a:off x="1152" y="1776"/>
              <a:ext cx="768" cy="240"/>
            </a:xfrm>
            <a:prstGeom prst="curvedDownArrow">
              <a:avLst>
                <a:gd name="adj1" fmla="val 64000"/>
                <a:gd name="adj2" fmla="val 128000"/>
                <a:gd name="adj3" fmla="val 33314"/>
              </a:avLst>
            </a:prstGeom>
            <a:solidFill>
              <a:schemeClr val="accent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3600" name="Text Box 72"/>
            <p:cNvSpPr txBox="1"/>
            <p:nvPr>
              <p:custDataLst>
                <p:tags r:id="rId41"/>
              </p:custDataLst>
            </p:nvPr>
          </p:nvSpPr>
          <p:spPr>
            <a:xfrm>
              <a:off x="1180" y="1545"/>
              <a:ext cx="736" cy="231"/>
            </a:xfrm>
            <a:prstGeom prst="rect">
              <a:avLst/>
            </a:prstGeom>
            <a:solidFill>
              <a:srgbClr val="80FCF9"/>
            </a:solidFill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</a:rPr>
                <a:t>分子破裂 </a:t>
              </a:r>
              <a:endParaRPr lang="zh-CN" altLang="en-US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23630" name="Group 78"/>
          <p:cNvGrpSpPr/>
          <p:nvPr>
            <p:custDataLst>
              <p:tags r:id="rId42"/>
            </p:custDataLst>
          </p:nvPr>
        </p:nvGrpSpPr>
        <p:grpSpPr>
          <a:xfrm>
            <a:off x="6466523" y="1304608"/>
            <a:ext cx="1219200" cy="733425"/>
            <a:chOff x="3072" y="1554"/>
            <a:chExt cx="768" cy="462"/>
          </a:xfrm>
        </p:grpSpPr>
        <p:sp>
          <p:nvSpPr>
            <p:cNvPr id="23602" name="AutoShape 71"/>
            <p:cNvSpPr/>
            <p:nvPr>
              <p:custDataLst>
                <p:tags r:id="rId43"/>
              </p:custDataLst>
            </p:nvPr>
          </p:nvSpPr>
          <p:spPr>
            <a:xfrm>
              <a:off x="3072" y="1776"/>
              <a:ext cx="768" cy="240"/>
            </a:xfrm>
            <a:prstGeom prst="curvedDownArrow">
              <a:avLst>
                <a:gd name="adj1" fmla="val 64000"/>
                <a:gd name="adj2" fmla="val 128000"/>
                <a:gd name="adj3" fmla="val 33314"/>
              </a:avLst>
            </a:prstGeom>
            <a:solidFill>
              <a:schemeClr val="accent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3603" name="Text Box 73"/>
            <p:cNvSpPr txBox="1"/>
            <p:nvPr>
              <p:custDataLst>
                <p:tags r:id="rId44"/>
              </p:custDataLst>
            </p:nvPr>
          </p:nvSpPr>
          <p:spPr>
            <a:xfrm>
              <a:off x="3096" y="1554"/>
              <a:ext cx="736" cy="231"/>
            </a:xfrm>
            <a:prstGeom prst="rect">
              <a:avLst/>
            </a:prstGeom>
            <a:solidFill>
              <a:srgbClr val="80FCF9"/>
            </a:solidFill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</a:rPr>
                <a:t>原子重组 </a:t>
              </a:r>
              <a:endParaRPr lang="zh-CN" altLang="en-US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37893" name="Text Box 6"/>
          <p:cNvSpPr txBox="1"/>
          <p:nvPr>
            <p:custDataLst>
              <p:tags r:id="rId45"/>
            </p:custDataLst>
          </p:nvPr>
        </p:nvSpPr>
        <p:spPr>
          <a:xfrm>
            <a:off x="6921500" y="4815840"/>
            <a:ext cx="4038600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</a:rPr>
              <a:t>你觉得化学变化前后物质的质量会发生变化吗？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37894" name="Text Box 7"/>
          <p:cNvSpPr txBox="1"/>
          <p:nvPr>
            <p:custDataLst>
              <p:tags r:id="rId46"/>
            </p:custDataLst>
          </p:nvPr>
        </p:nvSpPr>
        <p:spPr>
          <a:xfrm>
            <a:off x="4943475" y="4804093"/>
            <a:ext cx="180848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highlight>
                  <a:srgbClr val="FFFF00"/>
                </a:highlight>
                <a:latin typeface="隶书" panose="02010509060101010101" pitchFamily="49" charset="-122"/>
                <a:ea typeface="隶书" panose="02010509060101010101" pitchFamily="49" charset="-122"/>
              </a:rPr>
              <a:t>没有变化</a:t>
            </a:r>
            <a:endParaRPr lang="zh-CN" altLang="en-US" sz="2800" b="1">
              <a:highlight>
                <a:srgbClr val="FFFF00"/>
              </a:highligh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37895" name="Text Box 8"/>
          <p:cNvSpPr txBox="1"/>
          <p:nvPr>
            <p:custDataLst>
              <p:tags r:id="rId47"/>
            </p:custDataLst>
          </p:nvPr>
        </p:nvSpPr>
        <p:spPr>
          <a:xfrm>
            <a:off x="4943475" y="5352415"/>
            <a:ext cx="180848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highlight>
                  <a:srgbClr val="FFFF00"/>
                </a:highlight>
                <a:latin typeface="隶书" panose="02010509060101010101" pitchFamily="49" charset="-122"/>
                <a:ea typeface="隶书" panose="02010509060101010101" pitchFamily="49" charset="-122"/>
              </a:rPr>
              <a:t>没有变化</a:t>
            </a:r>
            <a:endParaRPr lang="zh-CN" altLang="en-US" sz="2800" b="1">
              <a:highlight>
                <a:srgbClr val="FFFF00"/>
              </a:highligh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5" name="Text Box 5"/>
          <p:cNvSpPr txBox="1"/>
          <p:nvPr>
            <p:custDataLst>
              <p:tags r:id="rId48"/>
            </p:custDataLst>
          </p:nvPr>
        </p:nvSpPr>
        <p:spPr>
          <a:xfrm>
            <a:off x="1666240" y="5932170"/>
            <a:ext cx="4808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u="sng">
                <a:solidFill>
                  <a:srgbClr val="FF0000"/>
                </a:solidFill>
                <a:highlight>
                  <a:srgbClr val="00FFFF"/>
                </a:highlight>
                <a:latin typeface="隶书" panose="02010509060101010101" pitchFamily="49" charset="-122"/>
                <a:ea typeface="隶书" panose="02010509060101010101" pitchFamily="49" charset="-122"/>
              </a:rPr>
              <a:t>原子</a:t>
            </a:r>
            <a:r>
              <a:rPr lang="zh-CN" altLang="en-US" sz="2800" b="1">
                <a:highlight>
                  <a:srgbClr val="00FFFF"/>
                </a:highlight>
                <a:latin typeface="隶书" panose="02010509060101010101" pitchFamily="49" charset="-122"/>
                <a:ea typeface="隶书" panose="02010509060101010101" pitchFamily="49" charset="-122"/>
              </a:rPr>
              <a:t>是化学变中的最小微粒</a:t>
            </a:r>
            <a:endParaRPr lang="zh-CN" altLang="en-US" sz="2800" b="1">
              <a:highlight>
                <a:srgbClr val="00FFFF"/>
              </a:highligh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6392" name="文本框 4"/>
          <p:cNvSpPr txBox="1"/>
          <p:nvPr>
            <p:custDataLst>
              <p:tags r:id="rId49"/>
            </p:custDataLst>
          </p:nvPr>
        </p:nvSpPr>
        <p:spPr>
          <a:xfrm>
            <a:off x="502285" y="526415"/>
            <a:ext cx="3792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808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三、质量守恒定律</a:t>
            </a:r>
            <a:endParaRPr lang="zh-CN" altLang="en-US" sz="2800" b="1">
              <a:solidFill>
                <a:srgbClr val="00808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8" name="Text Box 43"/>
          <p:cNvSpPr txBox="1"/>
          <p:nvPr>
            <p:custDataLst>
              <p:tags r:id="rId50"/>
            </p:custDataLst>
          </p:nvPr>
        </p:nvSpPr>
        <p:spPr>
          <a:xfrm>
            <a:off x="8450898" y="2242503"/>
            <a:ext cx="4508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+</a:t>
            </a:r>
            <a:endParaRPr lang="en-US" altLang="zh-CN" sz="3600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8" name="圆角矩形 17"/>
          <p:cNvSpPr/>
          <p:nvPr>
            <p:custDataLst>
              <p:tags r:id="rId51"/>
            </p:custDataLst>
          </p:nvPr>
        </p:nvSpPr>
        <p:spPr>
          <a:xfrm>
            <a:off x="4391660" y="1714500"/>
            <a:ext cx="1983105" cy="1737360"/>
          </a:xfrm>
          <a:prstGeom prst="roundRect">
            <a:avLst/>
          </a:prstGeom>
          <a:noFill/>
          <a:ln w="28575" cmpd="sng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 8"/>
          <p:cNvSpPr/>
          <p:nvPr>
            <p:custDataLst>
              <p:tags r:id="rId52"/>
            </p:custDataLst>
          </p:nvPr>
        </p:nvSpPr>
        <p:spPr>
          <a:xfrm>
            <a:off x="7472680" y="1671320"/>
            <a:ext cx="2089785" cy="1662430"/>
          </a:xfrm>
          <a:prstGeom prst="roundRect">
            <a:avLst/>
          </a:prstGeom>
          <a:noFill/>
          <a:ln w="28575" cmpd="sng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53"/>
            </p:custDataLst>
          </p:nvPr>
        </p:nvSpPr>
        <p:spPr>
          <a:xfrm>
            <a:off x="1234440" y="4144645"/>
            <a:ext cx="232791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化学变化前后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12" name="组合 11"/>
          <p:cNvGrpSpPr/>
          <p:nvPr>
            <p:custDataLst>
              <p:tags r:id="rId54"/>
            </p:custDataLst>
          </p:nvPr>
        </p:nvGrpSpPr>
        <p:grpSpPr>
          <a:xfrm>
            <a:off x="1144270" y="4766310"/>
            <a:ext cx="3687445" cy="1028065"/>
            <a:chOff x="1911" y="7506"/>
            <a:chExt cx="5807" cy="1619"/>
          </a:xfrm>
        </p:grpSpPr>
        <p:sp>
          <p:nvSpPr>
            <p:cNvPr id="37891" name="Text Box 4"/>
            <p:cNvSpPr txBox="1"/>
            <p:nvPr>
              <p:custDataLst>
                <p:tags r:id="rId55"/>
              </p:custDataLst>
            </p:nvPr>
          </p:nvSpPr>
          <p:spPr>
            <a:xfrm>
              <a:off x="1911" y="7595"/>
              <a:ext cx="5806" cy="150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latin typeface="隶书" panose="02010509060101010101" pitchFamily="49" charset="-122"/>
                  <a:ea typeface="隶书" panose="02010509060101010101" pitchFamily="49" charset="-122"/>
                </a:rPr>
                <a:t>元素种类有变化吗？</a:t>
              </a:r>
              <a:r>
                <a:rPr lang="zh-CN" altLang="en-US" sz="2800" b="1">
                  <a:latin typeface="隶书" panose="02010509060101010101" pitchFamily="49" charset="-122"/>
                  <a:ea typeface="隶书" panose="02010509060101010101" pitchFamily="49" charset="-122"/>
                  <a:sym typeface="+mn-ea"/>
                </a:rPr>
                <a:t>原子的个数有变化吗？</a:t>
              </a:r>
              <a:endParaRPr lang="zh-CN" altLang="en-US" sz="2800" b="1"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  <p:sp>
          <p:nvSpPr>
            <p:cNvPr id="11" name="圆角矩形 10"/>
            <p:cNvSpPr/>
            <p:nvPr>
              <p:custDataLst>
                <p:tags r:id="rId56"/>
              </p:custDataLst>
            </p:nvPr>
          </p:nvSpPr>
          <p:spPr>
            <a:xfrm>
              <a:off x="2043" y="7506"/>
              <a:ext cx="5675" cy="1619"/>
            </a:xfrm>
            <a:prstGeom prst="roundRect">
              <a:avLst/>
            </a:prstGeom>
            <a:noFill/>
            <a:ln w="28575" cmpd="sng">
              <a:solidFill>
                <a:srgbClr val="00B0F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3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3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3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3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3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3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37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3" grpId="0"/>
      <p:bldP spid="37894" grpId="0"/>
      <p:bldP spid="37895" grpId="0"/>
      <p:bldP spid="5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3925256" y="211015"/>
            <a:ext cx="43396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微软雅黑" panose="020b0503020204020204" charset="-122"/>
                <a:ea typeface="微软雅黑" panose="020b0503020204020204" charset="-122"/>
              </a:rPr>
              <a:t>【</a:t>
            </a:r>
            <a:r>
              <a:rPr lang="zh-CN" altLang="en-US" sz="54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微软雅黑" panose="020b0503020204020204" charset="-122"/>
                <a:ea typeface="微软雅黑" panose="020b0503020204020204" charset="-122"/>
              </a:rPr>
              <a:t>提出假设</a:t>
            </a:r>
            <a:r>
              <a:rPr lang="en-US" altLang="zh-CN" sz="54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微软雅黑" panose="020b0503020204020204" charset="-122"/>
                <a:ea typeface="微软雅黑" panose="020b0503020204020204" charset="-122"/>
              </a:rPr>
              <a:t>】</a:t>
            </a:r>
            <a:endParaRPr lang="zh-CN" altLang="en-US" sz="5400" b="1" cap="all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3" name="图示 2"/>
          <p:cNvGraphicFramePr/>
          <p:nvPr>
            <p:custDataLst>
              <p:tags r:id="rId4"/>
            </p:custDataLst>
          </p:nvPr>
        </p:nvGraphicFramePr>
        <p:xfrm>
          <a:off x="2538437" y="1927276"/>
          <a:ext cx="7435557" cy="3868614"/>
        </p:xfrm>
        <a:graphic>
          <a:graphicData uri="http://schemas.openxmlformats.org/drawingml/2006/diagram">
            <dgm:relIds xmlns:dgm="http://schemas.openxmlformats.org/drawingml/2006/diagram" r:dm="rId6" r:lo="rId7" r:qs="rId8" r:cs="rId9"/>
          </a:graphicData>
        </a:graphic>
      </p:graphicFrame>
      <p:sp>
        <p:nvSpPr>
          <p:cNvPr id="14" name="左大括号 4"/>
          <p:cNvSpPr/>
          <p:nvPr>
            <p:custDataLst>
              <p:tags r:id="rId10"/>
            </p:custDataLst>
          </p:nvPr>
        </p:nvSpPr>
        <p:spPr>
          <a:xfrm>
            <a:off x="1716258" y="2532186"/>
            <a:ext cx="520505" cy="3024554"/>
          </a:xfrm>
          <a:prstGeom prst="leftBrac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流程图: 可选过程 3"/>
          <p:cNvSpPr/>
          <p:nvPr>
            <p:custDataLst>
              <p:tags r:id="rId11"/>
            </p:custDataLst>
          </p:nvPr>
        </p:nvSpPr>
        <p:spPr>
          <a:xfrm>
            <a:off x="10466070" y="2008505"/>
            <a:ext cx="701040" cy="65976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？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6" name="流程图: 可选过程 6">
            <a:hlinkClick action="ppaction://hlinkshowjump?jump=nextslide"/>
          </p:cNvPr>
          <p:cNvSpPr/>
          <p:nvPr>
            <p:custDataLst>
              <p:tags r:id="rId12"/>
            </p:custDataLst>
          </p:nvPr>
        </p:nvSpPr>
        <p:spPr>
          <a:xfrm>
            <a:off x="10466070" y="3282315"/>
            <a:ext cx="701040" cy="65976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？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7" name="流程图: 可选过程 7"/>
          <p:cNvSpPr/>
          <p:nvPr>
            <p:custDataLst>
              <p:tags r:id="rId13"/>
            </p:custDataLst>
          </p:nvPr>
        </p:nvSpPr>
        <p:spPr>
          <a:xfrm>
            <a:off x="10466070" y="4580255"/>
            <a:ext cx="701040" cy="65976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？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54626" name="Picture 2" descr="fa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233930" y="662940"/>
            <a:ext cx="7723505" cy="57924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4627" name="Text Box 3"/>
          <p:cNvSpPr txBox="1"/>
          <p:nvPr>
            <p:custDataLst>
              <p:tags r:id="rId6"/>
            </p:custDataLst>
          </p:nvPr>
        </p:nvSpPr>
        <p:spPr>
          <a:xfrm>
            <a:off x="3734753" y="999490"/>
            <a:ext cx="5776912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FF0000"/>
                </a:solidFill>
                <a:latin typeface="Arial" pitchFamily="34" charset="0"/>
                <a:ea typeface="华文新魏" panose="02010800040101010101" pitchFamily="2" charset="-122"/>
              </a:rPr>
              <a:t>生活中的经验告诉我们：</a:t>
            </a:r>
            <a:endParaRPr lang="zh-CN" altLang="en-US" sz="3600">
              <a:solidFill>
                <a:srgbClr val="FF0000"/>
              </a:solidFill>
              <a:latin typeface="Arial" pitchFamily="34" charset="0"/>
              <a:ea typeface="华文新魏" panose="02010800040101010101" pitchFamily="2" charset="-122"/>
            </a:endParaRPr>
          </a:p>
        </p:txBody>
      </p:sp>
      <p:sp>
        <p:nvSpPr>
          <p:cNvPr id="49156" name="Text Box 4">
            <a:hlinkClick r:id="rId8" action="ppaction://hlinksldjump?num=1"/>
          </p:cNvPr>
          <p:cNvSpPr txBox="1"/>
          <p:nvPr>
            <p:custDataLst>
              <p:tags r:id="rId7"/>
            </p:custDataLst>
          </p:nvPr>
        </p:nvSpPr>
        <p:spPr>
          <a:xfrm>
            <a:off x="8513763" y="5307648"/>
            <a:ext cx="1300162" cy="70675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latin typeface="华文新魏" panose="02010800040101010101" pitchFamily="2" charset="-122"/>
                <a:ea typeface="华文新魏" panose="02010800040101010101" pitchFamily="2" charset="-122"/>
              </a:rPr>
              <a:t>减小</a:t>
            </a:r>
            <a:endParaRPr lang="zh-CN" altLang="en-US" sz="4000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54629" name="动作按钮: 后退或前一项 154628">
            <a:hlinkClick action="ppaction://hlinkshowjump?jump=previousslide"/>
          </p:cNvPr>
          <p:cNvSpPr/>
          <p:nvPr>
            <p:custDataLst>
              <p:tags r:id="rId9"/>
            </p:custDataLst>
          </p:nvPr>
        </p:nvSpPr>
        <p:spPr>
          <a:xfrm>
            <a:off x="2233613" y="5734685"/>
            <a:ext cx="863600" cy="720725"/>
          </a:xfrm>
          <a:prstGeom prst="actionButtonBackPrevious">
            <a:avLst/>
          </a:prstGeom>
          <a:solidFill>
            <a:schemeClr val="accent1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52578" name="Picture 2" descr="http://www.lwedu.com/news/uploads/zengxianyang/z5/a3.jp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676525" y="1095375"/>
            <a:ext cx="6838315" cy="51136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Text Box 4">
            <a:hlinkClick r:id="rId6" action="ppaction://hlinksldjump?num=1"/>
          </p:cNvPr>
          <p:cNvSpPr txBox="1"/>
          <p:nvPr>
            <p:custDataLst>
              <p:tags r:id="rId5"/>
            </p:custDataLst>
          </p:nvPr>
        </p:nvSpPr>
        <p:spPr>
          <a:xfrm>
            <a:off x="8082598" y="4993323"/>
            <a:ext cx="1300162" cy="70675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latin typeface="华文新魏" panose="02010800040101010101" pitchFamily="2" charset="-122"/>
                <a:ea typeface="华文新魏" panose="02010800040101010101" pitchFamily="2" charset="-122"/>
              </a:rPr>
              <a:t>增大</a:t>
            </a:r>
            <a:endParaRPr lang="zh-CN" altLang="en-US" sz="4000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54629" name="动作按钮: 后退或前一项 154628">
            <a:hlinkClick r:id="rId8" action="ppaction://hlinksldjump?num=4"/>
          </p:cNvPr>
          <p:cNvSpPr/>
          <p:nvPr>
            <p:custDataLst>
              <p:tags r:id="rId7"/>
            </p:custDataLst>
          </p:nvPr>
        </p:nvSpPr>
        <p:spPr>
          <a:xfrm>
            <a:off x="2676208" y="5488305"/>
            <a:ext cx="863600" cy="720725"/>
          </a:xfrm>
          <a:prstGeom prst="actionButtonBackPrevious">
            <a:avLst/>
          </a:prstGeom>
          <a:solidFill>
            <a:schemeClr val="accent1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54630" name="New picture"/>
          <p:cNvPicPr/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2471400" y="10922000"/>
            <a:ext cx="317500" cy="228600"/>
          </a:xfrm>
          <a:prstGeom prst="cube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7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3176270" y="527685"/>
            <a:ext cx="7622540" cy="95313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     </a:t>
            </a:r>
            <a:r>
              <a:rPr lang="zh-CN" altLang="en-US" sz="2800" b="1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艰难的探究之路插曲篇</a:t>
            </a:r>
            <a:endParaRPr lang="en-US" altLang="zh-CN" sz="2800" b="1" smtClean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en-US" altLang="zh-CN" sz="2800" b="1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                          ——</a:t>
            </a:r>
            <a:r>
              <a:rPr lang="zh-CN" altLang="en-US" sz="2800" b="1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波义耳和施塔尔的失误</a:t>
            </a:r>
            <a:r>
              <a:rPr lang="en-US" altLang="zh-CN" sz="2800" b="1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~</a:t>
            </a:r>
            <a:endParaRPr lang="en-US" altLang="zh-CN" sz="2800" b="1" smtClean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88066" name="Picture 2" descr="https://timgsa.baidu.com/timg?image&amp;quality=80&amp;size=b9999_10000&amp;sec=1539114798226&amp;di=8330c7821cceceaf887c41cea3d2364b&amp;imgtype=0&amp;src=http%3A%2F%2Fp.ananas.chaoxing.com%2Fstar%2F1024_0%2F1389759418650bslmw.jpg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017149" y="1480898"/>
            <a:ext cx="2350515" cy="2763679"/>
          </a:xfrm>
          <a:prstGeom prst="rect">
            <a:avLst/>
          </a:prstGeom>
          <a:noFill/>
        </p:spPr>
      </p:pic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1417320" y="1692910"/>
            <a:ext cx="5325745" cy="1938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t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smtClean="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波义耳（英）</a:t>
            </a:r>
            <a:endParaRPr lang="en-US" altLang="zh-CN" sz="2400" b="1" smtClean="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lvl="0" eaLnBrk="0" fontAlgn="t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accent1">
                    <a:lumMod val="7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1673</a:t>
            </a:r>
            <a:r>
              <a:rPr lang="zh-CN" altLang="en-US" sz="2400" b="1" smtClean="0">
                <a:solidFill>
                  <a:schemeClr val="accent1">
                    <a:lumMod val="7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年</a:t>
            </a:r>
            <a:r>
              <a:rPr lang="zh-CN" altLang="en-US" sz="2400" b="1" smtClean="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把铜、铁、铅、锡等金属置密闭的器中煅烧，称量结果都是</a:t>
            </a:r>
            <a:r>
              <a:rPr lang="zh-CN" altLang="en-US" sz="2400" b="1" smtClean="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重量增加，</a:t>
            </a:r>
            <a:r>
              <a:rPr lang="zh-CN" altLang="en-US" sz="2400" b="1" smtClean="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认为这些都是金属燃烧时与</a:t>
            </a:r>
            <a:r>
              <a:rPr lang="zh-CN" altLang="en-US" sz="2400" b="1" smtClean="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火微粒</a:t>
            </a:r>
            <a:r>
              <a:rPr lang="zh-CN" altLang="en-US" sz="2400" b="1" smtClean="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结合变成比金属更重的灰烬。</a:t>
            </a:r>
            <a:endParaRPr lang="zh-CN" altLang="en-US" sz="2400" b="1" smtClean="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8" name="矩形 7"/>
          <p:cNvSpPr/>
          <p:nvPr>
            <p:custDataLst>
              <p:tags r:id="rId7"/>
            </p:custDataLst>
          </p:nvPr>
        </p:nvSpPr>
        <p:spPr>
          <a:xfrm>
            <a:off x="4236720" y="4177665"/>
            <a:ext cx="5758180" cy="1938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t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smtClean="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施塔尔（德）</a:t>
            </a:r>
            <a:endParaRPr lang="en-US" altLang="zh-CN" sz="2400" b="1" smtClean="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r>
              <a:rPr lang="en-US" sz="2400" b="1" smtClean="0">
                <a:solidFill>
                  <a:schemeClr val="accent1">
                    <a:lumMod val="7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1703</a:t>
            </a:r>
            <a:r>
              <a:rPr lang="zh-CN" altLang="en-US" sz="2400" b="1" smtClean="0">
                <a:solidFill>
                  <a:schemeClr val="accent1">
                    <a:lumMod val="7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年</a:t>
            </a:r>
            <a:r>
              <a:rPr lang="zh-CN" altLang="en-US" sz="2400" b="1" smtClean="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系统阐述了</a:t>
            </a:r>
            <a:r>
              <a:rPr lang="zh-CN" altLang="en-US" sz="2400" b="1" smtClean="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燃素</a:t>
            </a:r>
            <a:r>
              <a:rPr lang="zh-CN" altLang="en-US" sz="2400" b="1" smtClean="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学说：一切与燃烧有关的化学变化，都是由于物体吸收燃素和释放燃素的过程，用“</a:t>
            </a:r>
            <a:r>
              <a:rPr lang="zh-CN" altLang="en-US" sz="2400" b="1" smtClean="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正重量</a:t>
            </a:r>
            <a:r>
              <a:rPr lang="zh-CN" altLang="en-US" sz="2400" b="1" smtClean="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”和“</a:t>
            </a:r>
            <a:r>
              <a:rPr lang="zh-CN" altLang="en-US" sz="2400" b="1" smtClean="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负重量</a:t>
            </a:r>
            <a:r>
              <a:rPr lang="zh-CN" altLang="en-US" sz="2400" b="1" smtClean="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”来解释，仍不能自圆其说。</a:t>
            </a:r>
            <a:endParaRPr lang="zh-CN" altLang="en-US" sz="2400" b="1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pic>
        <p:nvPicPr>
          <p:cNvPr id="88068" name="Picture 4" descr="https://timgsa.baidu.com/timg?image&amp;quality=80&amp;size=b9999_10000&amp;sec=1539115509002&amp;di=ef00814bf2b407b6d6baf13d789875bf&amp;imgtype=0&amp;src=http%3A%2F%2Fimg2.zxxk.com%2F2014-6%2FZXXKCOM201406111629186277116.png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 bwMode="auto">
          <a:xfrm>
            <a:off x="1776707" y="3630728"/>
            <a:ext cx="2207796" cy="2725674"/>
          </a:xfrm>
          <a:prstGeom prst="rect">
            <a:avLst/>
          </a:prstGeom>
          <a:noFill/>
        </p:spPr>
      </p:pic>
      <p:sp>
        <p:nvSpPr>
          <p:cNvPr id="18" name="圆角矩形 17"/>
          <p:cNvSpPr/>
          <p:nvPr>
            <p:custDataLst>
              <p:tags r:id="rId10"/>
            </p:custDataLst>
          </p:nvPr>
        </p:nvSpPr>
        <p:spPr>
          <a:xfrm>
            <a:off x="1250315" y="2048510"/>
            <a:ext cx="5492750" cy="1628140"/>
          </a:xfrm>
          <a:prstGeom prst="roundRect">
            <a:avLst/>
          </a:prstGeom>
          <a:noFill/>
          <a:ln w="28575" cmpd="sng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11"/>
            </p:custDataLst>
          </p:nvPr>
        </p:nvSpPr>
        <p:spPr>
          <a:xfrm>
            <a:off x="4236720" y="4556760"/>
            <a:ext cx="5758180" cy="1558290"/>
          </a:xfrm>
          <a:prstGeom prst="roundRect">
            <a:avLst/>
          </a:prstGeom>
          <a:noFill/>
          <a:ln w="28575" cmpd="sng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med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8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8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148482" name="Object 2"/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530225" y="1348740"/>
          <a:ext cx="3199130" cy="21240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5" imgW="8543925" imgH="5362575" progId="PBrush">
                  <p:embed/>
                </p:oleObj>
              </mc:Choice>
              <mc:Fallback>
                <p:oleObj r:id="rId5" imgW="8543925" imgH="5362575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30225" y="1348740"/>
                        <a:ext cx="3199130" cy="21240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8483" name="Object 3"/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3851910" y="1617980"/>
          <a:ext cx="2305050" cy="15862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8" imgW="4273550" imgH="2965450" progId="PBrush">
                  <p:embed/>
                </p:oleObj>
              </mc:Choice>
              <mc:Fallback>
                <p:oleObj r:id="rId8" imgW="4273550" imgH="2965450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3851910" y="1617980"/>
                        <a:ext cx="2305050" cy="158623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8484" name="Object 4"/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1062355" y="3702050"/>
          <a:ext cx="2485390" cy="1631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11" imgW="7486650" imgH="5105400" progId="PBrush">
                  <p:embed/>
                </p:oleObj>
              </mc:Choice>
              <mc:Fallback>
                <p:oleObj r:id="rId11" imgW="7486650" imgH="5105400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062355" y="3702050"/>
                        <a:ext cx="2485390" cy="16319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8066" name="Picture 2" descr="https://timgsa.baidu.com/timg?image&amp;quality=80&amp;size=b9999_10000&amp;sec=1539114798226&amp;di=8330c7821cceceaf887c41cea3d2364b&amp;imgtype=0&amp;src=http%3A%2F%2Fp.ananas.chaoxing.com%2Fstar%2F1024_0%2F1389759418650bslmw.jpg"/>
          <p:cNvPicPr>
            <a:picLocks noChangeAspect="1" noChangeArrowheads="1"/>
          </p:cNvPicPr>
          <p:nvPr>
            <p:custDataLst>
              <p:tags r:id="rId14"/>
            </p:custDataLst>
          </p:nvPr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3928745" y="3298825"/>
            <a:ext cx="1942465" cy="2284095"/>
          </a:xfrm>
          <a:prstGeom prst="rect">
            <a:avLst/>
          </a:prstGeom>
          <a:noFill/>
        </p:spPr>
      </p:pic>
      <p:sp>
        <p:nvSpPr>
          <p:cNvPr id="3" name="文本框 2"/>
          <p:cNvSpPr txBox="1"/>
          <p:nvPr>
            <p:custDataLst>
              <p:tags r:id="rId15"/>
            </p:custDataLst>
          </p:nvPr>
        </p:nvSpPr>
        <p:spPr>
          <a:xfrm>
            <a:off x="4223385" y="4791710"/>
            <a:ext cx="156210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t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highlight>
                  <a:srgbClr val="00FFFF"/>
                </a:highligh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波义耳（英）</a:t>
            </a:r>
            <a:endParaRPr lang="zh-CN" altLang="en-US" b="1" smtClean="0">
              <a:highlight>
                <a:srgbClr val="00FFFF"/>
              </a:highligh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graphicFrame>
        <p:nvGraphicFramePr>
          <p:cNvPr id="150530" name="Object 2"/>
          <p:cNvGraphicFramePr>
            <a:graphicFrameLocks noChangeAspect="1"/>
          </p:cNvGraphicFramePr>
          <p:nvPr>
            <p:custDataLst>
              <p:tags r:id="rId16"/>
            </p:custDataLst>
          </p:nvPr>
        </p:nvGraphicFramePr>
        <p:xfrm>
          <a:off x="6337935" y="1348740"/>
          <a:ext cx="2840990" cy="195389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17" imgW="7305675" imgH="5162550" progId="PBrush">
                  <p:embed/>
                </p:oleObj>
              </mc:Choice>
              <mc:Fallback>
                <p:oleObj r:id="rId17" imgW="7305675" imgH="5162550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6337935" y="1348740"/>
                        <a:ext cx="2840990" cy="195389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0531" name="Object 3"/>
          <p:cNvGraphicFramePr>
            <a:graphicFrameLocks noChangeAspect="1"/>
          </p:cNvGraphicFramePr>
          <p:nvPr>
            <p:custDataLst>
              <p:tags r:id="rId19"/>
            </p:custDataLst>
          </p:nvPr>
        </p:nvGraphicFramePr>
        <p:xfrm>
          <a:off x="9178925" y="1643380"/>
          <a:ext cx="2298065" cy="16592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0" imgW="6181725" imgH="4514850" progId="PBrush">
                  <p:embed/>
                </p:oleObj>
              </mc:Choice>
              <mc:Fallback>
                <p:oleObj r:id="rId20" imgW="6181725" imgH="4514850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9178925" y="1643380"/>
                        <a:ext cx="2298065" cy="165925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0532" name="Object 4"/>
          <p:cNvGraphicFramePr>
            <a:graphicFrameLocks noChangeAspect="1"/>
          </p:cNvGraphicFramePr>
          <p:nvPr>
            <p:custDataLst>
              <p:tags r:id="rId22"/>
            </p:custDataLst>
          </p:nvPr>
        </p:nvGraphicFramePr>
        <p:xfrm>
          <a:off x="6605905" y="3302635"/>
          <a:ext cx="2640330" cy="20726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23" imgW="7667625" imgH="4981575" progId="PBrush">
                  <p:embed/>
                </p:oleObj>
              </mc:Choice>
              <mc:Fallback>
                <p:oleObj r:id="rId23" imgW="7667625" imgH="4981575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6605905" y="3302635"/>
                        <a:ext cx="2640330" cy="207264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7654" name="Picture 10" descr="http://www.jsccn.com/huaxuejia/UploadFiles_4868/200811/2008111114172586.jpg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9444990" y="3409950"/>
            <a:ext cx="1646555" cy="19653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7655" name="Text Box 4"/>
          <p:cNvSpPr txBox="1"/>
          <p:nvPr>
            <p:custDataLst>
              <p:tags r:id="rId27"/>
            </p:custDataLst>
          </p:nvPr>
        </p:nvSpPr>
        <p:spPr>
          <a:xfrm>
            <a:off x="9444990" y="4588510"/>
            <a:ext cx="176784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highlight>
                  <a:srgbClr val="00FFFF"/>
                </a:highlight>
                <a:latin typeface="隶书" panose="02010509060101010101" pitchFamily="49" charset="-122"/>
                <a:ea typeface="隶书" panose="02010509060101010101" pitchFamily="49" charset="-122"/>
              </a:rPr>
              <a:t>罗蒙诺索夫</a:t>
            </a:r>
            <a:endParaRPr lang="zh-CN" altLang="en-US" sz="2400" b="1">
              <a:solidFill>
                <a:srgbClr val="000000"/>
              </a:solidFill>
              <a:highlight>
                <a:srgbClr val="00FFFF"/>
              </a:highligh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8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8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8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8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8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8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8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8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0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0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0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0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0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0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50530" name="Picture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031365" y="658495"/>
            <a:ext cx="3841750" cy="28816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0531" name="Picture 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873115" y="658495"/>
            <a:ext cx="3872865" cy="290449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Picture 4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031365" y="3643630"/>
            <a:ext cx="3841115" cy="27482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Picture 5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5873115" y="3540125"/>
            <a:ext cx="3872865" cy="285242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7649" name="Text Box 4"/>
          <p:cNvSpPr txBox="1"/>
          <p:nvPr>
            <p:custDataLst>
              <p:tags r:id="rId4"/>
            </p:custDataLst>
          </p:nvPr>
        </p:nvSpPr>
        <p:spPr>
          <a:xfrm>
            <a:off x="3738563" y="738188"/>
            <a:ext cx="5500687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36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两位科学家的争论</a:t>
            </a:r>
            <a:endParaRPr lang="zh-CN" altLang="en-US" sz="36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27650" name="Picture 5" descr="DOTSBANI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738563" y="1595438"/>
            <a:ext cx="5072062" cy="2063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7652" name="Text Box 4"/>
          <p:cNvSpPr txBox="1"/>
          <p:nvPr>
            <p:custDataLst>
              <p:tags r:id="rId7"/>
            </p:custDataLst>
          </p:nvPr>
        </p:nvSpPr>
        <p:spPr>
          <a:xfrm>
            <a:off x="2952750" y="5816600"/>
            <a:ext cx="17145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>
                <a:solidFill>
                  <a:srgbClr val="00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波义耳</a:t>
            </a:r>
            <a:endParaRPr lang="zh-CN" altLang="en-US" sz="4000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27653" name="Picture 8" descr="http://xz7.2000y.net/admin/uploadpic/200464173232853.jpg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095500" y="1809750"/>
            <a:ext cx="3500438" cy="3911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654" name="Picture 10" descr="http://www.jsccn.com/huaxuejia/UploadFiles_4868/200811/2008111114172586.jpg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738938" y="1809750"/>
            <a:ext cx="3232150" cy="3857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7655" name="Text Box 4"/>
          <p:cNvSpPr txBox="1"/>
          <p:nvPr>
            <p:custDataLst>
              <p:tags r:id="rId12"/>
            </p:custDataLst>
          </p:nvPr>
        </p:nvSpPr>
        <p:spPr>
          <a:xfrm>
            <a:off x="6953250" y="5816600"/>
            <a:ext cx="28575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>
                <a:solidFill>
                  <a:srgbClr val="00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罗蒙诺索夫</a:t>
            </a:r>
            <a:endParaRPr lang="zh-CN" altLang="en-US" sz="4000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27656" name="Text Box 4"/>
          <p:cNvSpPr txBox="1"/>
          <p:nvPr>
            <p:custDataLst>
              <p:tags r:id="rId13"/>
            </p:custDataLst>
          </p:nvPr>
        </p:nvSpPr>
        <p:spPr>
          <a:xfrm>
            <a:off x="5738813" y="3524250"/>
            <a:ext cx="928687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>
                <a:solidFill>
                  <a:srgbClr val="00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PK</a:t>
            </a:r>
            <a:endParaRPr lang="zh-CN" altLang="en-US" sz="4000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2" name="圆角矩形 1"/>
          <p:cNvSpPr/>
          <p:nvPr>
            <p:custDataLst>
              <p:tags r:id="rId14"/>
            </p:custDataLst>
          </p:nvPr>
        </p:nvSpPr>
        <p:spPr>
          <a:xfrm>
            <a:off x="0" y="294005"/>
            <a:ext cx="2325370" cy="714902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50" normalizeH="0" baseline="0" noProof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科学史话</a:t>
            </a:r>
            <a:endParaRPr kumimoji="0" lang="zh-CN" altLang="en-US" sz="3600" b="1" i="0" u="none" strike="noStrike" kern="1200" cap="none" spc="50" normalizeH="0" baseline="0" noProof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2227" name="Text Box 3"/>
          <p:cNvSpPr txBox="1"/>
          <p:nvPr>
            <p:custDataLst>
              <p:tags r:id="rId4"/>
            </p:custDataLst>
          </p:nvPr>
        </p:nvSpPr>
        <p:spPr>
          <a:xfrm>
            <a:off x="1675765" y="3075940"/>
            <a:ext cx="9543415" cy="11245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利用桌上的药品、仪器来探究化学反应前后物质的总质量是变大、不变、还是变小？</a:t>
            </a:r>
            <a:endParaRPr lang="zh-CN" altLang="en-US" sz="28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4" name="圆角矩形 3"/>
          <p:cNvSpPr/>
          <p:nvPr>
            <p:custDataLst>
              <p:tags r:id="rId5"/>
            </p:custDataLst>
          </p:nvPr>
        </p:nvSpPr>
        <p:spPr>
          <a:xfrm>
            <a:off x="1675765" y="1991995"/>
            <a:ext cx="3214678" cy="783221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50" normalizeH="0" baseline="0" noProof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uLnTx/>
                <a:uFillTx/>
                <a:latin typeface="+mn-lt"/>
                <a:ea typeface="+mn-ea"/>
                <a:cs typeface="+mn-cs"/>
              </a:rPr>
              <a:t>exploration</a:t>
            </a:r>
            <a:endParaRPr kumimoji="0" lang="zh-CN" altLang="en-US" sz="4000" b="1" i="0" u="none" strike="noStrike" kern="1200" cap="none" spc="50" normalizeH="0" baseline="0" noProof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1675765" y="4418013"/>
            <a:ext cx="8461375" cy="10388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探究目的：</a:t>
            </a:r>
            <a:endParaRPr lang="en-US" altLang="zh-CN" sz="28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比较反应前后物质的总质量的变化。</a:t>
            </a:r>
            <a:endParaRPr lang="zh-CN" altLang="en-US" sz="28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2" name="WordArt 5" descr="我们来做下实验吧！"/>
          <p:cNvSpPr>
            <a:spLocks noChangeArrowheads="1" noChangeShapeType="1" noTextEdit="1"/>
          </p:cNvSpPr>
          <p:nvPr>
            <p:custDataLst>
              <p:tags r:id="rId7"/>
            </p:custDataLst>
          </p:nvPr>
        </p:nvSpPr>
        <p:spPr bwMode="auto">
          <a:xfrm>
            <a:off x="1746250" y="649605"/>
            <a:ext cx="7762240" cy="996315"/>
          </a:xfrm>
          <a:prstGeom prst="rect">
            <a:avLst/>
          </a:prstGeom>
        </p:spPr>
        <p:txBody>
          <a:bodyPr wrap="none" numCol="1" fromWordArt="1">
            <a:prstTxWarp prst="textPlain">
              <a:avLst>
                <a:gd name="adj" fmla="val 51400"/>
              </a:avLst>
            </a:prstTxWarp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1" u="none" strike="noStrike" kern="10" cap="none" spc="50" normalizeH="0" baseline="0" noProof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rPr>
              <a:t>实践是检验真理的唯一标准！</a:t>
            </a:r>
            <a:endParaRPr kumimoji="0" lang="zh-CN" altLang="en-US" sz="2800" b="1" i="1" u="none" strike="noStrike" kern="10" cap="none" spc="50" normalizeH="0" baseline="0" noProof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1" u="none" strike="noStrike" kern="10" cap="none" spc="50" normalizeH="0" baseline="0" noProof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rPr>
              <a:t>让我们用实验和智慧来寻求真理！</a:t>
            </a:r>
            <a:endParaRPr kumimoji="0" lang="zh-CN" altLang="en-US" sz="2800" b="1" i="1" u="none" strike="noStrike" kern="10" cap="none" spc="50" normalizeH="0" baseline="0" noProof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2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194" name="Text Box 80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419827" y="1892105"/>
            <a:ext cx="4910635" cy="14941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楷体_GB2312" pitchFamily="49" charset="-122"/>
              </a:rPr>
              <a:t>  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氢氧化钠   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+ 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硫酸铜   </a:t>
            </a:r>
            <a:r>
              <a:rPr lang="zh-CN" altLang="en-US" sz="2800" b="1" smtClean="0">
                <a:latin typeface="微软雅黑" panose="020b0503020204020204" charset="-122"/>
                <a:ea typeface="微软雅黑" panose="020b0503020204020204" charset="-122"/>
              </a:rPr>
              <a:t>    →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       </a:t>
            </a:r>
            <a:r>
              <a:rPr lang="en-US" altLang="zh-CN" sz="2400" b="1" err="1">
                <a:latin typeface="微软雅黑" panose="020b0503020204020204" charset="-122"/>
                <a:ea typeface="微软雅黑" panose="020b0503020204020204" charset="-122"/>
              </a:rPr>
              <a:t>NaOH             </a:t>
            </a:r>
            <a:r>
              <a:rPr lang="en-US" altLang="zh-CN" sz="2400" b="1" smtClean="0">
                <a:latin typeface="微软雅黑" panose="020b0503020204020204" charset="-122"/>
                <a:ea typeface="微软雅黑" panose="020b0503020204020204" charset="-122"/>
              </a:rPr>
              <a:t>CuSO</a:t>
            </a:r>
            <a:r>
              <a:rPr lang="en-US" altLang="zh-CN" sz="2400" b="1" baseline="-25000" smtClean="0">
                <a:latin typeface="微软雅黑" panose="020b0503020204020204" charset="-122"/>
                <a:ea typeface="微软雅黑" panose="020b0503020204020204" charset="-122"/>
              </a:rPr>
              <a:t>4</a:t>
            </a:r>
            <a:endParaRPr lang="en-US" altLang="zh-CN" sz="2400" b="1" baseline="-25000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（无色溶液） （蓝色溶液</a:t>
            </a:r>
            <a:r>
              <a:rPr lang="zh-CN" altLang="en-US" sz="2400" b="1" smtClean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）</a:t>
            </a:r>
            <a:endParaRPr lang="en-US" altLang="zh-CN" sz="2400" b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5" name="Group 79"/>
          <p:cNvGrpSpPr/>
          <p:nvPr>
            <p:custDataLst>
              <p:tags r:id="rId4"/>
            </p:custDataLst>
          </p:nvPr>
        </p:nvGrpSpPr>
        <p:grpSpPr>
          <a:xfrm>
            <a:off x="8537529" y="3377419"/>
            <a:ext cx="442383" cy="1712913"/>
            <a:chOff x="7093" y="513"/>
            <a:chExt cx="523" cy="2696"/>
          </a:xfrm>
        </p:grpSpPr>
        <p:grpSp>
          <p:nvGrpSpPr>
            <p:cNvPr id="16" name="Group 80"/>
            <p:cNvGrpSpPr/>
            <p:nvPr>
              <p:custDataLst>
                <p:tags r:id="rId5"/>
              </p:custDataLst>
            </p:nvPr>
          </p:nvGrpSpPr>
          <p:grpSpPr>
            <a:xfrm rot="10614142">
              <a:off x="7175" y="2496"/>
              <a:ext cx="356" cy="558"/>
              <a:chOff x="1376" y="2679"/>
              <a:chExt cx="204" cy="453"/>
            </a:xfrm>
          </p:grpSpPr>
          <p:grpSp>
            <p:nvGrpSpPr>
              <p:cNvPr id="17" name="Group 81"/>
              <p:cNvGrpSpPr/>
              <p:nvPr>
                <p:custDataLst>
                  <p:tags r:id="rId6"/>
                </p:custDataLst>
              </p:nvPr>
            </p:nvGrpSpPr>
            <p:grpSpPr>
              <a:xfrm>
                <a:off x="1376" y="2879"/>
                <a:ext cx="181" cy="253"/>
                <a:chOff x="1376" y="3299"/>
                <a:chExt cx="181" cy="253"/>
              </a:xfrm>
            </p:grpSpPr>
            <p:sp>
              <p:nvSpPr>
                <p:cNvPr id="8305" name="Line 82"/>
                <p:cNvSpPr>
                  <a:spLocks noChangeShapeType="1"/>
                </p:cNvSpPr>
                <p:nvPr>
                  <p:custDataLst>
                    <p:tags r:id="rId7"/>
                  </p:custDataLst>
                </p:nvPr>
              </p:nvSpPr>
              <p:spPr bwMode="auto">
                <a:xfrm flipV="1">
                  <a:off x="1384" y="3388"/>
                  <a:ext cx="33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06" name="Line 83"/>
                <p:cNvSpPr>
                  <a:spLocks noChangeShapeType="1"/>
                </p:cNvSpPr>
                <p:nvPr>
                  <p:custDataLst>
                    <p:tags r:id="rId8"/>
                  </p:custDataLst>
                </p:nvPr>
              </p:nvSpPr>
              <p:spPr bwMode="auto">
                <a:xfrm flipV="1">
                  <a:off x="1452" y="3483"/>
                  <a:ext cx="23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07" name="Line 84"/>
                <p:cNvSpPr>
                  <a:spLocks noChangeShapeType="1"/>
                </p:cNvSpPr>
                <p:nvPr>
                  <p:custDataLst>
                    <p:tags r:id="rId9"/>
                  </p:custDataLst>
                </p:nvPr>
              </p:nvSpPr>
              <p:spPr bwMode="auto">
                <a:xfrm flipV="1">
                  <a:off x="1441" y="3352"/>
                  <a:ext cx="116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08" name="Line 85"/>
                <p:cNvSpPr>
                  <a:spLocks noChangeShapeType="1"/>
                </p:cNvSpPr>
                <p:nvPr>
                  <p:custDataLst>
                    <p:tags r:id="rId10"/>
                  </p:custDataLst>
                </p:nvPr>
              </p:nvSpPr>
              <p:spPr bwMode="auto">
                <a:xfrm flipV="1">
                  <a:off x="1383" y="3488"/>
                  <a:ext cx="20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09" name="Line 86"/>
                <p:cNvSpPr>
                  <a:spLocks noChangeShapeType="1"/>
                </p:cNvSpPr>
                <p:nvPr>
                  <p:custDataLst>
                    <p:tags r:id="rId11"/>
                  </p:custDataLst>
                </p:nvPr>
              </p:nvSpPr>
              <p:spPr bwMode="auto">
                <a:xfrm flipV="1">
                  <a:off x="1484" y="3387"/>
                  <a:ext cx="32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10" name="Line 87"/>
                <p:cNvSpPr>
                  <a:spLocks noChangeShapeType="1"/>
                </p:cNvSpPr>
                <p:nvPr>
                  <p:custDataLst>
                    <p:tags r:id="rId12"/>
                  </p:custDataLst>
                </p:nvPr>
              </p:nvSpPr>
              <p:spPr bwMode="auto">
                <a:xfrm flipV="1">
                  <a:off x="1492" y="3476"/>
                  <a:ext cx="25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11" name="Line 88"/>
                <p:cNvSpPr>
                  <a:spLocks noChangeShapeType="1"/>
                </p:cNvSpPr>
                <p:nvPr>
                  <p:custDataLst>
                    <p:tags r:id="rId13"/>
                  </p:custDataLst>
                </p:nvPr>
              </p:nvSpPr>
              <p:spPr bwMode="auto">
                <a:xfrm flipV="1">
                  <a:off x="1433" y="3442"/>
                  <a:ext cx="33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12" name="Line 89"/>
                <p:cNvSpPr>
                  <a:spLocks noChangeShapeType="1"/>
                </p:cNvSpPr>
                <p:nvPr>
                  <p:custDataLst>
                    <p:tags r:id="rId14"/>
                  </p:custDataLst>
                </p:nvPr>
              </p:nvSpPr>
              <p:spPr bwMode="auto">
                <a:xfrm flipV="1">
                  <a:off x="1482" y="3299"/>
                  <a:ext cx="53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13" name="Line 90"/>
                <p:cNvSpPr>
                  <a:spLocks noChangeShapeType="1"/>
                </p:cNvSpPr>
                <p:nvPr>
                  <p:custDataLst>
                    <p:tags r:id="rId15"/>
                  </p:custDataLst>
                </p:nvPr>
              </p:nvSpPr>
              <p:spPr bwMode="auto">
                <a:xfrm flipV="1">
                  <a:off x="1380" y="3302"/>
                  <a:ext cx="33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14" name="Line 91"/>
                <p:cNvSpPr>
                  <a:spLocks noChangeShapeType="1"/>
                </p:cNvSpPr>
                <p:nvPr>
                  <p:custDataLst>
                    <p:tags r:id="rId16"/>
                  </p:custDataLst>
                </p:nvPr>
              </p:nvSpPr>
              <p:spPr bwMode="auto">
                <a:xfrm flipV="1">
                  <a:off x="1458" y="3552"/>
                  <a:ext cx="21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15" name="Line 92"/>
                <p:cNvSpPr>
                  <a:spLocks noChangeShapeType="1"/>
                </p:cNvSpPr>
                <p:nvPr>
                  <p:custDataLst>
                    <p:tags r:id="rId17"/>
                  </p:custDataLst>
                </p:nvPr>
              </p:nvSpPr>
              <p:spPr bwMode="auto">
                <a:xfrm flipV="1">
                  <a:off x="1376" y="3441"/>
                  <a:ext cx="32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8" name="Group 93"/>
              <p:cNvGrpSpPr/>
              <p:nvPr>
                <p:custDataLst>
                  <p:tags r:id="rId18"/>
                </p:custDataLst>
              </p:nvPr>
            </p:nvGrpSpPr>
            <p:grpSpPr>
              <a:xfrm>
                <a:off x="1376" y="2679"/>
                <a:ext cx="204" cy="176"/>
                <a:chOff x="8576" y="2574"/>
                <a:chExt cx="234" cy="176"/>
              </a:xfrm>
            </p:grpSpPr>
            <p:sp>
              <p:nvSpPr>
                <p:cNvPr id="8293" name="Line 94"/>
                <p:cNvSpPr>
                  <a:spLocks noChangeShapeType="1"/>
                </p:cNvSpPr>
                <p:nvPr>
                  <p:custDataLst>
                    <p:tags r:id="rId19"/>
                  </p:custDataLst>
                </p:nvPr>
              </p:nvSpPr>
              <p:spPr bwMode="auto">
                <a:xfrm>
                  <a:off x="8603" y="2616"/>
                  <a:ext cx="57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94" name="Line 95"/>
                <p:cNvSpPr>
                  <a:spLocks noChangeShapeType="1"/>
                </p:cNvSpPr>
                <p:nvPr>
                  <p:custDataLst>
                    <p:tags r:id="rId20"/>
                  </p:custDataLst>
                </p:nvPr>
              </p:nvSpPr>
              <p:spPr bwMode="auto">
                <a:xfrm>
                  <a:off x="8675" y="2667"/>
                  <a:ext cx="51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95" name="Line 96"/>
                <p:cNvSpPr>
                  <a:spLocks noChangeShapeType="1"/>
                </p:cNvSpPr>
                <p:nvPr>
                  <p:custDataLst>
                    <p:tags r:id="rId21"/>
                  </p:custDataLst>
                </p:nvPr>
              </p:nvSpPr>
              <p:spPr bwMode="auto">
                <a:xfrm flipV="1">
                  <a:off x="8709" y="2616"/>
                  <a:ext cx="79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96" name="Line 97"/>
                <p:cNvSpPr>
                  <a:spLocks noChangeShapeType="1"/>
                </p:cNvSpPr>
                <p:nvPr>
                  <p:custDataLst>
                    <p:tags r:id="rId22"/>
                  </p:custDataLst>
                </p:nvPr>
              </p:nvSpPr>
              <p:spPr bwMode="auto">
                <a:xfrm>
                  <a:off x="8592" y="2698"/>
                  <a:ext cx="128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97" name="Line 98"/>
                <p:cNvSpPr>
                  <a:spLocks noChangeShapeType="1"/>
                </p:cNvSpPr>
                <p:nvPr>
                  <p:custDataLst>
                    <p:tags r:id="rId23"/>
                  </p:custDataLst>
                </p:nvPr>
              </p:nvSpPr>
              <p:spPr bwMode="auto">
                <a:xfrm>
                  <a:off x="8764" y="2653"/>
                  <a:ext cx="39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98" name="Line 99"/>
                <p:cNvSpPr>
                  <a:spLocks noChangeShapeType="1"/>
                </p:cNvSpPr>
                <p:nvPr>
                  <p:custDataLst>
                    <p:tags r:id="rId24"/>
                  </p:custDataLst>
                </p:nvPr>
              </p:nvSpPr>
              <p:spPr bwMode="auto">
                <a:xfrm>
                  <a:off x="8715" y="2750"/>
                  <a:ext cx="58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99" name="Line 100"/>
                <p:cNvSpPr>
                  <a:spLocks noChangeShapeType="1"/>
                </p:cNvSpPr>
                <p:nvPr>
                  <p:custDataLst>
                    <p:tags r:id="rId25"/>
                  </p:custDataLst>
                </p:nvPr>
              </p:nvSpPr>
              <p:spPr bwMode="auto">
                <a:xfrm>
                  <a:off x="8593" y="2749"/>
                  <a:ext cx="38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00" name="Line 101"/>
                <p:cNvSpPr>
                  <a:spLocks noChangeShapeType="1"/>
                </p:cNvSpPr>
                <p:nvPr>
                  <p:custDataLst>
                    <p:tags r:id="rId26"/>
                  </p:custDataLst>
                </p:nvPr>
              </p:nvSpPr>
              <p:spPr bwMode="auto">
                <a:xfrm>
                  <a:off x="8744" y="2700"/>
                  <a:ext cx="38" cy="0"/>
                </a:xfrm>
                <a:prstGeom prst="line">
                  <a:avLst/>
                </a:prstGeom>
                <a:noFill/>
                <a:ln w="60325">
                  <a:solidFill>
                    <a:srgbClr val="0070C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9" name="Group 102"/>
                <p:cNvGrpSpPr/>
                <p:nvPr>
                  <p:custDataLst>
                    <p:tags r:id="rId27"/>
                  </p:custDataLst>
                </p:nvPr>
              </p:nvGrpSpPr>
              <p:grpSpPr>
                <a:xfrm>
                  <a:off x="8576" y="2574"/>
                  <a:ext cx="234" cy="15"/>
                  <a:chOff x="4083" y="4362"/>
                  <a:chExt cx="240" cy="18"/>
                </a:xfrm>
              </p:grpSpPr>
              <p:sp>
                <p:nvSpPr>
                  <p:cNvPr id="8302" name="Line 103"/>
                  <p:cNvSpPr>
                    <a:spLocks noChangeShapeType="1"/>
                  </p:cNvSpPr>
                  <p:nvPr>
                    <p:custDataLst>
                      <p:tags r:id="rId28"/>
                    </p:custDataLst>
                  </p:nvPr>
                </p:nvSpPr>
                <p:spPr bwMode="auto">
                  <a:xfrm>
                    <a:off x="4104" y="4377"/>
                    <a:ext cx="193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03" name="Freeform 104"/>
                  <p:cNvSpPr/>
                  <p:nvPr>
                    <p:custDataLst>
                      <p:tags r:id="rId29"/>
                    </p:custDataLst>
                  </p:nvPr>
                </p:nvSpPr>
                <p:spPr bwMode="auto">
                  <a:xfrm>
                    <a:off x="4299" y="4362"/>
                    <a:ext cx="24" cy="18"/>
                  </a:xfrm>
                  <a:custGeom>
                    <a:gdLst>
                      <a:gd name="T0" fmla="*/ 0 w 24"/>
                      <a:gd name="T1" fmla="*/ 18 h 18"/>
                      <a:gd name="T2" fmla="*/ 24 w 24"/>
                      <a:gd name="T3" fmla="*/ 0 h 18"/>
                      <a:gd name="T4" fmla="*/ 0 60000 65536"/>
                      <a:gd name="T5" fmla="*/ 0 60000 65536"/>
                      <a:gd name="T6" fmla="*/ 0 w 24"/>
                      <a:gd name="T7" fmla="*/ 0 h 18"/>
                      <a:gd name="T8" fmla="*/ 24 w 24"/>
                      <a:gd name="T9" fmla="*/ 18 h 18"/>
                    </a:gdLst>
                    <a:cxnLst>
                      <a:cxn ang="T4">
                        <a:pos x="T0" y="T1"/>
                      </a:cxn>
                      <a:cxn ang="T5">
                        <a:pos x="T2" y="T3"/>
                      </a:cxn>
                    </a:cxnLst>
                    <a:rect l="T6" t="T7" r="T8" b="T9"/>
                    <a:pathLst>
                      <a:path w="24" h="18">
                        <a:moveTo>
                          <a:pt x="0" y="18"/>
                        </a:moveTo>
                        <a:cubicBezTo>
                          <a:pt x="0" y="18"/>
                          <a:pt x="12" y="9"/>
                          <a:pt x="24" y="0"/>
                        </a:cubicBezTo>
                      </a:path>
                    </a:pathLst>
                  </a:cu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04" name="Freeform 105"/>
                  <p:cNvSpPr/>
                  <p:nvPr>
                    <p:custDataLst>
                      <p:tags r:id="rId30"/>
                    </p:custDataLst>
                  </p:nvPr>
                </p:nvSpPr>
                <p:spPr bwMode="auto">
                  <a:xfrm flipH="1">
                    <a:off x="4083" y="4362"/>
                    <a:ext cx="24" cy="18"/>
                  </a:xfrm>
                  <a:custGeom>
                    <a:gdLst>
                      <a:gd name="T0" fmla="*/ 0 w 24"/>
                      <a:gd name="T1" fmla="*/ 18 h 18"/>
                      <a:gd name="T2" fmla="*/ 24 w 24"/>
                      <a:gd name="T3" fmla="*/ 0 h 18"/>
                      <a:gd name="T4" fmla="*/ 0 60000 65536"/>
                      <a:gd name="T5" fmla="*/ 0 60000 65536"/>
                      <a:gd name="T6" fmla="*/ 0 w 24"/>
                      <a:gd name="T7" fmla="*/ 0 h 18"/>
                      <a:gd name="T8" fmla="*/ 24 w 24"/>
                      <a:gd name="T9" fmla="*/ 18 h 18"/>
                    </a:gdLst>
                    <a:cxnLst>
                      <a:cxn ang="T4">
                        <a:pos x="T0" y="T1"/>
                      </a:cxn>
                      <a:cxn ang="T5">
                        <a:pos x="T2" y="T3"/>
                      </a:cxn>
                    </a:cxnLst>
                    <a:rect l="T6" t="T7" r="T8" b="T9"/>
                    <a:pathLst>
                      <a:path w="24" h="18">
                        <a:moveTo>
                          <a:pt x="0" y="18"/>
                        </a:moveTo>
                        <a:cubicBezTo>
                          <a:pt x="0" y="18"/>
                          <a:pt x="12" y="9"/>
                          <a:pt x="24" y="0"/>
                        </a:cubicBezTo>
                      </a:path>
                    </a:pathLst>
                  </a:cu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</p:grpSp>
        <p:grpSp>
          <p:nvGrpSpPr>
            <p:cNvPr id="20" name="Group 106"/>
            <p:cNvGrpSpPr/>
            <p:nvPr>
              <p:custDataLst>
                <p:tags r:id="rId31"/>
              </p:custDataLst>
            </p:nvPr>
          </p:nvGrpSpPr>
          <p:grpSpPr>
            <a:xfrm>
              <a:off x="7093" y="513"/>
              <a:ext cx="523" cy="2696"/>
              <a:chOff x="6358" y="513"/>
              <a:chExt cx="523" cy="2696"/>
            </a:xfrm>
          </p:grpSpPr>
          <p:grpSp>
            <p:nvGrpSpPr>
              <p:cNvPr id="21" name="Group 107"/>
              <p:cNvGrpSpPr/>
              <p:nvPr>
                <p:custDataLst>
                  <p:tags r:id="rId32"/>
                </p:custDataLst>
              </p:nvPr>
            </p:nvGrpSpPr>
            <p:grpSpPr>
              <a:xfrm>
                <a:off x="6358" y="513"/>
                <a:ext cx="523" cy="2696"/>
                <a:chOff x="4832" y="1026"/>
                <a:chExt cx="238" cy="1466"/>
              </a:xfrm>
            </p:grpSpPr>
            <p:sp>
              <p:nvSpPr>
                <p:cNvPr id="8287" name="AutoShape 108"/>
                <p:cNvSpPr>
                  <a:spLocks noChangeArrowheads="1"/>
                </p:cNvSpPr>
                <p:nvPr>
                  <p:custDataLst>
                    <p:tags r:id="rId33"/>
                  </p:custDataLst>
                </p:nvPr>
              </p:nvSpPr>
              <p:spPr bwMode="auto">
                <a:xfrm>
                  <a:off x="4832" y="1026"/>
                  <a:ext cx="238" cy="28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88" name="Line 109"/>
                <p:cNvSpPr>
                  <a:spLocks noChangeShapeType="1"/>
                </p:cNvSpPr>
                <p:nvPr>
                  <p:custDataLst>
                    <p:tags r:id="rId34"/>
                  </p:custDataLst>
                </p:nvPr>
              </p:nvSpPr>
              <p:spPr bwMode="auto">
                <a:xfrm flipH="1">
                  <a:off x="4838" y="1043"/>
                  <a:ext cx="0" cy="12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89" name="Line 110"/>
                <p:cNvSpPr>
                  <a:spLocks noChangeShapeType="1"/>
                </p:cNvSpPr>
                <p:nvPr>
                  <p:custDataLst>
                    <p:tags r:id="rId35"/>
                  </p:custDataLst>
                </p:nvPr>
              </p:nvSpPr>
              <p:spPr bwMode="auto">
                <a:xfrm flipH="1">
                  <a:off x="5062" y="1043"/>
                  <a:ext cx="0" cy="12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90" name="AutoShape 111"/>
                <p:cNvSpPr>
                  <a:spLocks noChangeArrowheads="1"/>
                </p:cNvSpPr>
                <p:nvPr>
                  <p:custDataLst>
                    <p:tags r:id="rId36"/>
                  </p:custDataLst>
                </p:nvPr>
              </p:nvSpPr>
              <p:spPr bwMode="auto">
                <a:xfrm flipV="1">
                  <a:off x="4837" y="2146"/>
                  <a:ext cx="223" cy="346"/>
                </a:xfrm>
                <a:custGeom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0 w 21600"/>
                    <a:gd name="T13" fmla="*/ 0 h 21600"/>
                    <a:gd name="T14" fmla="*/ 21600 w 21600"/>
                    <a:gd name="T15" fmla="*/ 7741 h 21600"/>
                  </a:gdLst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10814"/>
                      </a:moveTo>
                      <a:cubicBezTo>
                        <a:pt x="0" y="10809"/>
                        <a:pt x="0" y="10804"/>
                        <a:pt x="0" y="10800"/>
                      </a:cubicBezTo>
                      <a:cubicBezTo>
                        <a:pt x="0" y="4835"/>
                        <a:pt x="4835" y="0"/>
                        <a:pt x="10800" y="0"/>
                      </a:cubicBezTo>
                      <a:cubicBezTo>
                        <a:pt x="16764" y="0"/>
                        <a:pt x="21600" y="4835"/>
                        <a:pt x="21600" y="10800"/>
                      </a:cubicBezTo>
                      <a:cubicBezTo>
                        <a:pt x="21600" y="10804"/>
                        <a:pt x="21599" y="10809"/>
                        <a:pt x="21599" y="10814"/>
                      </a:cubicBezTo>
                      <a:cubicBezTo>
                        <a:pt x="21599" y="10809"/>
                        <a:pt x="21600" y="10804"/>
                        <a:pt x="21600" y="10800"/>
                      </a:cubicBezTo>
                      <a:cubicBezTo>
                        <a:pt x="21600" y="4835"/>
                        <a:pt x="16764" y="0"/>
                        <a:pt x="10800" y="0"/>
                      </a:cubicBezTo>
                      <a:cubicBezTo>
                        <a:pt x="4835" y="0"/>
                        <a:pt x="0" y="4835"/>
                        <a:pt x="0" y="10800"/>
                      </a:cubicBezTo>
                      <a:cubicBezTo>
                        <a:pt x="-1" y="10804"/>
                        <a:pt x="0" y="10809"/>
                        <a:pt x="0" y="10814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 algn="ctr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2" name="Group 112"/>
              <p:cNvGrpSpPr/>
              <p:nvPr>
                <p:custDataLst>
                  <p:tags r:id="rId37"/>
                </p:custDataLst>
              </p:nvPr>
            </p:nvGrpSpPr>
            <p:grpSpPr>
              <a:xfrm>
                <a:off x="6397" y="2491"/>
                <a:ext cx="463" cy="653"/>
                <a:chOff x="1376" y="2679"/>
                <a:chExt cx="204" cy="453"/>
              </a:xfrm>
            </p:grpSpPr>
            <p:grpSp>
              <p:nvGrpSpPr>
                <p:cNvPr id="23" name="Group 113"/>
                <p:cNvGrpSpPr/>
                <p:nvPr>
                  <p:custDataLst>
                    <p:tags r:id="rId38"/>
                  </p:custDataLst>
                </p:nvPr>
              </p:nvGrpSpPr>
              <p:grpSpPr>
                <a:xfrm>
                  <a:off x="1376" y="2879"/>
                  <a:ext cx="181" cy="253"/>
                  <a:chOff x="1376" y="3299"/>
                  <a:chExt cx="181" cy="253"/>
                </a:xfrm>
              </p:grpSpPr>
              <p:sp>
                <p:nvSpPr>
                  <p:cNvPr id="8276" name="Line 114"/>
                  <p:cNvSpPr>
                    <a:spLocks noChangeShapeType="1"/>
                  </p:cNvSpPr>
                  <p:nvPr>
                    <p:custDataLst>
                      <p:tags r:id="rId39"/>
                    </p:custDataLst>
                  </p:nvPr>
                </p:nvSpPr>
                <p:spPr bwMode="auto">
                  <a:xfrm flipV="1">
                    <a:off x="1384" y="3388"/>
                    <a:ext cx="33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77" name="Line 115"/>
                  <p:cNvSpPr>
                    <a:spLocks noChangeShapeType="1"/>
                  </p:cNvSpPr>
                  <p:nvPr>
                    <p:custDataLst>
                      <p:tags r:id="rId40"/>
                    </p:custDataLst>
                  </p:nvPr>
                </p:nvSpPr>
                <p:spPr bwMode="auto">
                  <a:xfrm flipV="1">
                    <a:off x="1452" y="3483"/>
                    <a:ext cx="23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78" name="Line 116"/>
                  <p:cNvSpPr>
                    <a:spLocks noChangeShapeType="1"/>
                  </p:cNvSpPr>
                  <p:nvPr>
                    <p:custDataLst>
                      <p:tags r:id="rId41"/>
                    </p:custDataLst>
                  </p:nvPr>
                </p:nvSpPr>
                <p:spPr bwMode="auto">
                  <a:xfrm flipV="1">
                    <a:off x="1441" y="3352"/>
                    <a:ext cx="116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79" name="Line 117"/>
                  <p:cNvSpPr>
                    <a:spLocks noChangeShapeType="1"/>
                  </p:cNvSpPr>
                  <p:nvPr>
                    <p:custDataLst>
                      <p:tags r:id="rId42"/>
                    </p:custDataLst>
                  </p:nvPr>
                </p:nvSpPr>
                <p:spPr bwMode="auto">
                  <a:xfrm flipV="1">
                    <a:off x="1383" y="3488"/>
                    <a:ext cx="20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80" name="Line 118"/>
                  <p:cNvSpPr>
                    <a:spLocks noChangeShapeType="1"/>
                  </p:cNvSpPr>
                  <p:nvPr>
                    <p:custDataLst>
                      <p:tags r:id="rId43"/>
                    </p:custDataLst>
                  </p:nvPr>
                </p:nvSpPr>
                <p:spPr bwMode="auto">
                  <a:xfrm flipV="1">
                    <a:off x="1484" y="3387"/>
                    <a:ext cx="32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81" name="Line 119"/>
                  <p:cNvSpPr>
                    <a:spLocks noChangeShapeType="1"/>
                  </p:cNvSpPr>
                  <p:nvPr>
                    <p:custDataLst>
                      <p:tags r:id="rId44"/>
                    </p:custDataLst>
                  </p:nvPr>
                </p:nvSpPr>
                <p:spPr bwMode="auto">
                  <a:xfrm flipV="1">
                    <a:off x="1492" y="3476"/>
                    <a:ext cx="25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82" name="Line 120"/>
                  <p:cNvSpPr>
                    <a:spLocks noChangeShapeType="1"/>
                  </p:cNvSpPr>
                  <p:nvPr>
                    <p:custDataLst>
                      <p:tags r:id="rId45"/>
                    </p:custDataLst>
                  </p:nvPr>
                </p:nvSpPr>
                <p:spPr bwMode="auto">
                  <a:xfrm flipV="1">
                    <a:off x="1433" y="3442"/>
                    <a:ext cx="33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83" name="Line 121"/>
                  <p:cNvSpPr>
                    <a:spLocks noChangeShapeType="1"/>
                  </p:cNvSpPr>
                  <p:nvPr>
                    <p:custDataLst>
                      <p:tags r:id="rId46"/>
                    </p:custDataLst>
                  </p:nvPr>
                </p:nvSpPr>
                <p:spPr bwMode="auto">
                  <a:xfrm flipV="1">
                    <a:off x="1482" y="3299"/>
                    <a:ext cx="53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84" name="Line 122"/>
                  <p:cNvSpPr>
                    <a:spLocks noChangeShapeType="1"/>
                  </p:cNvSpPr>
                  <p:nvPr>
                    <p:custDataLst>
                      <p:tags r:id="rId47"/>
                    </p:custDataLst>
                  </p:nvPr>
                </p:nvSpPr>
                <p:spPr bwMode="auto">
                  <a:xfrm flipV="1">
                    <a:off x="1380" y="3302"/>
                    <a:ext cx="33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85" name="Line 123"/>
                  <p:cNvSpPr>
                    <a:spLocks noChangeShapeType="1"/>
                  </p:cNvSpPr>
                  <p:nvPr>
                    <p:custDataLst>
                      <p:tags r:id="rId48"/>
                    </p:custDataLst>
                  </p:nvPr>
                </p:nvSpPr>
                <p:spPr bwMode="auto">
                  <a:xfrm flipV="1">
                    <a:off x="1458" y="3552"/>
                    <a:ext cx="21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86" name="Line 124"/>
                  <p:cNvSpPr>
                    <a:spLocks noChangeShapeType="1"/>
                  </p:cNvSpPr>
                  <p:nvPr>
                    <p:custDataLst>
                      <p:tags r:id="rId49"/>
                    </p:custDataLst>
                  </p:nvPr>
                </p:nvSpPr>
                <p:spPr bwMode="auto">
                  <a:xfrm flipV="1">
                    <a:off x="1376" y="3441"/>
                    <a:ext cx="32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24" name="Group 125"/>
                <p:cNvGrpSpPr/>
                <p:nvPr>
                  <p:custDataLst>
                    <p:tags r:id="rId50"/>
                  </p:custDataLst>
                </p:nvPr>
              </p:nvGrpSpPr>
              <p:grpSpPr>
                <a:xfrm>
                  <a:off x="1376" y="2679"/>
                  <a:ext cx="204" cy="176"/>
                  <a:chOff x="8576" y="2574"/>
                  <a:chExt cx="234" cy="176"/>
                </a:xfrm>
              </p:grpSpPr>
              <p:sp>
                <p:nvSpPr>
                  <p:cNvPr id="8264" name="Line 126"/>
                  <p:cNvSpPr>
                    <a:spLocks noChangeShapeType="1"/>
                  </p:cNvSpPr>
                  <p:nvPr>
                    <p:custDataLst>
                      <p:tags r:id="rId51"/>
                    </p:custDataLst>
                  </p:nvPr>
                </p:nvSpPr>
                <p:spPr bwMode="auto">
                  <a:xfrm>
                    <a:off x="8603" y="2616"/>
                    <a:ext cx="57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65" name="Line 127"/>
                  <p:cNvSpPr>
                    <a:spLocks noChangeShapeType="1"/>
                  </p:cNvSpPr>
                  <p:nvPr>
                    <p:custDataLst>
                      <p:tags r:id="rId52"/>
                    </p:custDataLst>
                  </p:nvPr>
                </p:nvSpPr>
                <p:spPr bwMode="auto">
                  <a:xfrm>
                    <a:off x="8675" y="2667"/>
                    <a:ext cx="51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66" name="Line 128"/>
                  <p:cNvSpPr>
                    <a:spLocks noChangeShapeType="1"/>
                  </p:cNvSpPr>
                  <p:nvPr>
                    <p:custDataLst>
                      <p:tags r:id="rId53"/>
                    </p:custDataLst>
                  </p:nvPr>
                </p:nvSpPr>
                <p:spPr bwMode="auto">
                  <a:xfrm flipV="1">
                    <a:off x="8709" y="2616"/>
                    <a:ext cx="79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67" name="Line 129"/>
                  <p:cNvSpPr>
                    <a:spLocks noChangeShapeType="1"/>
                  </p:cNvSpPr>
                  <p:nvPr>
                    <p:custDataLst>
                      <p:tags r:id="rId54"/>
                    </p:custDataLst>
                  </p:nvPr>
                </p:nvSpPr>
                <p:spPr bwMode="auto">
                  <a:xfrm>
                    <a:off x="8592" y="2698"/>
                    <a:ext cx="128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68" name="Line 130"/>
                  <p:cNvSpPr>
                    <a:spLocks noChangeShapeType="1"/>
                  </p:cNvSpPr>
                  <p:nvPr>
                    <p:custDataLst>
                      <p:tags r:id="rId55"/>
                    </p:custDataLst>
                  </p:nvPr>
                </p:nvSpPr>
                <p:spPr bwMode="auto">
                  <a:xfrm>
                    <a:off x="8764" y="2653"/>
                    <a:ext cx="39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69" name="Line 131"/>
                  <p:cNvSpPr>
                    <a:spLocks noChangeShapeType="1"/>
                  </p:cNvSpPr>
                  <p:nvPr>
                    <p:custDataLst>
                      <p:tags r:id="rId56"/>
                    </p:custDataLst>
                  </p:nvPr>
                </p:nvSpPr>
                <p:spPr bwMode="auto">
                  <a:xfrm>
                    <a:off x="8715" y="2750"/>
                    <a:ext cx="58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70" name="Line 132"/>
                  <p:cNvSpPr>
                    <a:spLocks noChangeShapeType="1"/>
                  </p:cNvSpPr>
                  <p:nvPr>
                    <p:custDataLst>
                      <p:tags r:id="rId57"/>
                    </p:custDataLst>
                  </p:nvPr>
                </p:nvSpPr>
                <p:spPr bwMode="auto">
                  <a:xfrm>
                    <a:off x="8593" y="2749"/>
                    <a:ext cx="38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71" name="Line 133"/>
                  <p:cNvSpPr>
                    <a:spLocks noChangeShapeType="1"/>
                  </p:cNvSpPr>
                  <p:nvPr>
                    <p:custDataLst>
                      <p:tags r:id="rId58"/>
                    </p:custDataLst>
                  </p:nvPr>
                </p:nvSpPr>
                <p:spPr bwMode="auto">
                  <a:xfrm>
                    <a:off x="8744" y="2700"/>
                    <a:ext cx="38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25" name="Group 134"/>
                  <p:cNvGrpSpPr/>
                  <p:nvPr>
                    <p:custDataLst>
                      <p:tags r:id="rId59"/>
                    </p:custDataLst>
                  </p:nvPr>
                </p:nvGrpSpPr>
                <p:grpSpPr>
                  <a:xfrm>
                    <a:off x="8576" y="2574"/>
                    <a:ext cx="234" cy="15"/>
                    <a:chOff x="4083" y="4362"/>
                    <a:chExt cx="240" cy="18"/>
                  </a:xfrm>
                </p:grpSpPr>
                <p:sp>
                  <p:nvSpPr>
                    <p:cNvPr id="8273" name="Line 135"/>
                    <p:cNvSpPr>
                      <a:spLocks noChangeShapeType="1"/>
                    </p:cNvSpPr>
                    <p:nvPr>
                      <p:custDataLst>
                        <p:tags r:id="rId60"/>
                      </p:custDataLst>
                    </p:nvPr>
                  </p:nvSpPr>
                  <p:spPr bwMode="auto">
                    <a:xfrm>
                      <a:off x="4104" y="4377"/>
                      <a:ext cx="193" cy="0"/>
                    </a:xfrm>
                    <a:prstGeom prst="line">
                      <a:avLst/>
                    </a:prstGeom>
                    <a:noFill/>
                    <a:ln w="60325">
                      <a:solidFill>
                        <a:srgbClr val="0070C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8274" name="Freeform 136"/>
                    <p:cNvSpPr/>
                    <p:nvPr>
                      <p:custDataLst>
                        <p:tags r:id="rId61"/>
                      </p:custDataLst>
                    </p:nvPr>
                  </p:nvSpPr>
                  <p:spPr bwMode="auto">
                    <a:xfrm>
                      <a:off x="4299" y="4362"/>
                      <a:ext cx="24" cy="18"/>
                    </a:xfrm>
                    <a:custGeom>
                      <a:gdLst>
                        <a:gd name="T0" fmla="*/ 0 w 24"/>
                        <a:gd name="T1" fmla="*/ 18 h 18"/>
                        <a:gd name="T2" fmla="*/ 24 w 24"/>
                        <a:gd name="T3" fmla="*/ 0 h 18"/>
                        <a:gd name="T4" fmla="*/ 0 60000 65536"/>
                        <a:gd name="T5" fmla="*/ 0 60000 65536"/>
                        <a:gd name="T6" fmla="*/ 0 w 24"/>
                        <a:gd name="T7" fmla="*/ 0 h 18"/>
                        <a:gd name="T8" fmla="*/ 24 w 24"/>
                        <a:gd name="T9" fmla="*/ 18 h 18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24" h="18">
                          <a:moveTo>
                            <a:pt x="0" y="18"/>
                          </a:moveTo>
                          <a:cubicBezTo>
                            <a:pt x="0" y="18"/>
                            <a:pt x="12" y="9"/>
                            <a:pt x="24" y="0"/>
                          </a:cubicBezTo>
                        </a:path>
                      </a:pathLst>
                    </a:custGeom>
                    <a:noFill/>
                    <a:ln w="60325">
                      <a:solidFill>
                        <a:srgbClr val="0070C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8275" name="Freeform 137"/>
                    <p:cNvSpPr/>
                    <p:nvPr>
                      <p:custDataLst>
                        <p:tags r:id="rId62"/>
                      </p:custDataLst>
                    </p:nvPr>
                  </p:nvSpPr>
                  <p:spPr bwMode="auto">
                    <a:xfrm flipH="1">
                      <a:off x="4083" y="4362"/>
                      <a:ext cx="24" cy="18"/>
                    </a:xfrm>
                    <a:custGeom>
                      <a:gdLst>
                        <a:gd name="T0" fmla="*/ 0 w 24"/>
                        <a:gd name="T1" fmla="*/ 18 h 18"/>
                        <a:gd name="T2" fmla="*/ 24 w 24"/>
                        <a:gd name="T3" fmla="*/ 0 h 18"/>
                        <a:gd name="T4" fmla="*/ 0 60000 65536"/>
                        <a:gd name="T5" fmla="*/ 0 60000 65536"/>
                        <a:gd name="T6" fmla="*/ 0 w 24"/>
                        <a:gd name="T7" fmla="*/ 0 h 18"/>
                        <a:gd name="T8" fmla="*/ 24 w 24"/>
                        <a:gd name="T9" fmla="*/ 18 h 18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24" h="18">
                          <a:moveTo>
                            <a:pt x="0" y="18"/>
                          </a:moveTo>
                          <a:cubicBezTo>
                            <a:pt x="0" y="18"/>
                            <a:pt x="12" y="9"/>
                            <a:pt x="24" y="0"/>
                          </a:cubicBezTo>
                        </a:path>
                      </a:pathLst>
                    </a:custGeom>
                    <a:noFill/>
                    <a:ln w="60325">
                      <a:solidFill>
                        <a:srgbClr val="0070C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</p:grpSp>
          <p:grpSp>
            <p:nvGrpSpPr>
              <p:cNvPr id="26" name="Group 138"/>
              <p:cNvGrpSpPr/>
              <p:nvPr>
                <p:custDataLst>
                  <p:tags r:id="rId63"/>
                </p:custDataLst>
              </p:nvPr>
            </p:nvGrpSpPr>
            <p:grpSpPr>
              <a:xfrm>
                <a:off x="6457" y="2296"/>
                <a:ext cx="373" cy="818"/>
                <a:chOff x="1376" y="2679"/>
                <a:chExt cx="204" cy="453"/>
              </a:xfrm>
            </p:grpSpPr>
            <p:grpSp>
              <p:nvGrpSpPr>
                <p:cNvPr id="27" name="Group 139"/>
                <p:cNvGrpSpPr/>
                <p:nvPr>
                  <p:custDataLst>
                    <p:tags r:id="rId64"/>
                  </p:custDataLst>
                </p:nvPr>
              </p:nvGrpSpPr>
              <p:grpSpPr>
                <a:xfrm>
                  <a:off x="1376" y="2879"/>
                  <a:ext cx="181" cy="253"/>
                  <a:chOff x="1376" y="3299"/>
                  <a:chExt cx="181" cy="253"/>
                </a:xfrm>
              </p:grpSpPr>
              <p:sp>
                <p:nvSpPr>
                  <p:cNvPr id="8251" name="Line 140"/>
                  <p:cNvSpPr>
                    <a:spLocks noChangeShapeType="1"/>
                  </p:cNvSpPr>
                  <p:nvPr>
                    <p:custDataLst>
                      <p:tags r:id="rId65"/>
                    </p:custDataLst>
                  </p:nvPr>
                </p:nvSpPr>
                <p:spPr bwMode="auto">
                  <a:xfrm flipV="1">
                    <a:off x="1384" y="3388"/>
                    <a:ext cx="33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52" name="Line 141"/>
                  <p:cNvSpPr>
                    <a:spLocks noChangeShapeType="1"/>
                  </p:cNvSpPr>
                  <p:nvPr>
                    <p:custDataLst>
                      <p:tags r:id="rId66"/>
                    </p:custDataLst>
                  </p:nvPr>
                </p:nvSpPr>
                <p:spPr bwMode="auto">
                  <a:xfrm flipV="1">
                    <a:off x="1452" y="3483"/>
                    <a:ext cx="23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53" name="Line 142"/>
                  <p:cNvSpPr>
                    <a:spLocks noChangeShapeType="1"/>
                  </p:cNvSpPr>
                  <p:nvPr>
                    <p:custDataLst>
                      <p:tags r:id="rId67"/>
                    </p:custDataLst>
                  </p:nvPr>
                </p:nvSpPr>
                <p:spPr bwMode="auto">
                  <a:xfrm flipV="1">
                    <a:off x="1441" y="3352"/>
                    <a:ext cx="116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54" name="Line 143"/>
                  <p:cNvSpPr>
                    <a:spLocks noChangeShapeType="1"/>
                  </p:cNvSpPr>
                  <p:nvPr>
                    <p:custDataLst>
                      <p:tags r:id="rId68"/>
                    </p:custDataLst>
                  </p:nvPr>
                </p:nvSpPr>
                <p:spPr bwMode="auto">
                  <a:xfrm flipV="1">
                    <a:off x="1383" y="3488"/>
                    <a:ext cx="20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55" name="Line 144"/>
                  <p:cNvSpPr>
                    <a:spLocks noChangeShapeType="1"/>
                  </p:cNvSpPr>
                  <p:nvPr>
                    <p:custDataLst>
                      <p:tags r:id="rId69"/>
                    </p:custDataLst>
                  </p:nvPr>
                </p:nvSpPr>
                <p:spPr bwMode="auto">
                  <a:xfrm flipV="1">
                    <a:off x="1484" y="3387"/>
                    <a:ext cx="32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56" name="Line 145"/>
                  <p:cNvSpPr>
                    <a:spLocks noChangeShapeType="1"/>
                  </p:cNvSpPr>
                  <p:nvPr>
                    <p:custDataLst>
                      <p:tags r:id="rId70"/>
                    </p:custDataLst>
                  </p:nvPr>
                </p:nvSpPr>
                <p:spPr bwMode="auto">
                  <a:xfrm flipV="1">
                    <a:off x="1492" y="3476"/>
                    <a:ext cx="25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57" name="Line 146"/>
                  <p:cNvSpPr>
                    <a:spLocks noChangeShapeType="1"/>
                  </p:cNvSpPr>
                  <p:nvPr>
                    <p:custDataLst>
                      <p:tags r:id="rId71"/>
                    </p:custDataLst>
                  </p:nvPr>
                </p:nvSpPr>
                <p:spPr bwMode="auto">
                  <a:xfrm flipV="1">
                    <a:off x="1433" y="3442"/>
                    <a:ext cx="33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58" name="Line 147"/>
                  <p:cNvSpPr>
                    <a:spLocks noChangeShapeType="1"/>
                  </p:cNvSpPr>
                  <p:nvPr>
                    <p:custDataLst>
                      <p:tags r:id="rId72"/>
                    </p:custDataLst>
                  </p:nvPr>
                </p:nvSpPr>
                <p:spPr bwMode="auto">
                  <a:xfrm flipV="1">
                    <a:off x="1482" y="3299"/>
                    <a:ext cx="53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59" name="Line 148"/>
                  <p:cNvSpPr>
                    <a:spLocks noChangeShapeType="1"/>
                  </p:cNvSpPr>
                  <p:nvPr>
                    <p:custDataLst>
                      <p:tags r:id="rId73"/>
                    </p:custDataLst>
                  </p:nvPr>
                </p:nvSpPr>
                <p:spPr bwMode="auto">
                  <a:xfrm flipV="1">
                    <a:off x="1380" y="3302"/>
                    <a:ext cx="33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60" name="Line 149"/>
                  <p:cNvSpPr>
                    <a:spLocks noChangeShapeType="1"/>
                  </p:cNvSpPr>
                  <p:nvPr>
                    <p:custDataLst>
                      <p:tags r:id="rId74"/>
                    </p:custDataLst>
                  </p:nvPr>
                </p:nvSpPr>
                <p:spPr bwMode="auto">
                  <a:xfrm flipV="1">
                    <a:off x="1458" y="3552"/>
                    <a:ext cx="21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61" name="Line 150"/>
                  <p:cNvSpPr>
                    <a:spLocks noChangeShapeType="1"/>
                  </p:cNvSpPr>
                  <p:nvPr>
                    <p:custDataLst>
                      <p:tags r:id="rId75"/>
                    </p:custDataLst>
                  </p:nvPr>
                </p:nvSpPr>
                <p:spPr bwMode="auto">
                  <a:xfrm flipV="1">
                    <a:off x="1376" y="3441"/>
                    <a:ext cx="32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28" name="Group 151"/>
                <p:cNvGrpSpPr/>
                <p:nvPr>
                  <p:custDataLst>
                    <p:tags r:id="rId76"/>
                  </p:custDataLst>
                </p:nvPr>
              </p:nvGrpSpPr>
              <p:grpSpPr>
                <a:xfrm>
                  <a:off x="1376" y="2679"/>
                  <a:ext cx="204" cy="176"/>
                  <a:chOff x="8576" y="2574"/>
                  <a:chExt cx="234" cy="176"/>
                </a:xfrm>
              </p:grpSpPr>
              <p:sp>
                <p:nvSpPr>
                  <p:cNvPr id="8239" name="Line 152"/>
                  <p:cNvSpPr>
                    <a:spLocks noChangeShapeType="1"/>
                  </p:cNvSpPr>
                  <p:nvPr>
                    <p:custDataLst>
                      <p:tags r:id="rId77"/>
                    </p:custDataLst>
                  </p:nvPr>
                </p:nvSpPr>
                <p:spPr bwMode="auto">
                  <a:xfrm>
                    <a:off x="8603" y="2616"/>
                    <a:ext cx="57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40" name="Line 153"/>
                  <p:cNvSpPr>
                    <a:spLocks noChangeShapeType="1"/>
                  </p:cNvSpPr>
                  <p:nvPr>
                    <p:custDataLst>
                      <p:tags r:id="rId78"/>
                    </p:custDataLst>
                  </p:nvPr>
                </p:nvSpPr>
                <p:spPr bwMode="auto">
                  <a:xfrm>
                    <a:off x="8675" y="2667"/>
                    <a:ext cx="51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41" name="Line 154"/>
                  <p:cNvSpPr>
                    <a:spLocks noChangeShapeType="1"/>
                  </p:cNvSpPr>
                  <p:nvPr>
                    <p:custDataLst>
                      <p:tags r:id="rId79"/>
                    </p:custDataLst>
                  </p:nvPr>
                </p:nvSpPr>
                <p:spPr bwMode="auto">
                  <a:xfrm flipV="1">
                    <a:off x="8709" y="2616"/>
                    <a:ext cx="79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42" name="Line 155"/>
                  <p:cNvSpPr>
                    <a:spLocks noChangeShapeType="1"/>
                  </p:cNvSpPr>
                  <p:nvPr>
                    <p:custDataLst>
                      <p:tags r:id="rId80"/>
                    </p:custDataLst>
                  </p:nvPr>
                </p:nvSpPr>
                <p:spPr bwMode="auto">
                  <a:xfrm>
                    <a:off x="8592" y="2698"/>
                    <a:ext cx="128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43" name="Line 156"/>
                  <p:cNvSpPr>
                    <a:spLocks noChangeShapeType="1"/>
                  </p:cNvSpPr>
                  <p:nvPr>
                    <p:custDataLst>
                      <p:tags r:id="rId81"/>
                    </p:custDataLst>
                  </p:nvPr>
                </p:nvSpPr>
                <p:spPr bwMode="auto">
                  <a:xfrm>
                    <a:off x="8764" y="2653"/>
                    <a:ext cx="39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44" name="Line 157"/>
                  <p:cNvSpPr>
                    <a:spLocks noChangeShapeType="1"/>
                  </p:cNvSpPr>
                  <p:nvPr>
                    <p:custDataLst>
                      <p:tags r:id="rId82"/>
                    </p:custDataLst>
                  </p:nvPr>
                </p:nvSpPr>
                <p:spPr bwMode="auto">
                  <a:xfrm>
                    <a:off x="8715" y="2750"/>
                    <a:ext cx="58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45" name="Line 158"/>
                  <p:cNvSpPr>
                    <a:spLocks noChangeShapeType="1"/>
                  </p:cNvSpPr>
                  <p:nvPr>
                    <p:custDataLst>
                      <p:tags r:id="rId83"/>
                    </p:custDataLst>
                  </p:nvPr>
                </p:nvSpPr>
                <p:spPr bwMode="auto">
                  <a:xfrm>
                    <a:off x="8593" y="2749"/>
                    <a:ext cx="38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46" name="Line 159"/>
                  <p:cNvSpPr>
                    <a:spLocks noChangeShapeType="1"/>
                  </p:cNvSpPr>
                  <p:nvPr>
                    <p:custDataLst>
                      <p:tags r:id="rId84"/>
                    </p:custDataLst>
                  </p:nvPr>
                </p:nvSpPr>
                <p:spPr bwMode="auto">
                  <a:xfrm>
                    <a:off x="8744" y="2700"/>
                    <a:ext cx="38" cy="0"/>
                  </a:xfrm>
                  <a:prstGeom prst="line">
                    <a:avLst/>
                  </a:prstGeom>
                  <a:noFill/>
                  <a:ln w="60325">
                    <a:solidFill>
                      <a:srgbClr val="0070C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29" name="Group 160"/>
                  <p:cNvGrpSpPr/>
                  <p:nvPr>
                    <p:custDataLst>
                      <p:tags r:id="rId85"/>
                    </p:custDataLst>
                  </p:nvPr>
                </p:nvGrpSpPr>
                <p:grpSpPr>
                  <a:xfrm>
                    <a:off x="8576" y="2574"/>
                    <a:ext cx="234" cy="15"/>
                    <a:chOff x="4083" y="4362"/>
                    <a:chExt cx="240" cy="18"/>
                  </a:xfrm>
                </p:grpSpPr>
                <p:sp>
                  <p:nvSpPr>
                    <p:cNvPr id="8248" name="Line 161"/>
                    <p:cNvSpPr>
                      <a:spLocks noChangeShapeType="1"/>
                    </p:cNvSpPr>
                    <p:nvPr>
                      <p:custDataLst>
                        <p:tags r:id="rId86"/>
                      </p:custDataLst>
                    </p:nvPr>
                  </p:nvSpPr>
                  <p:spPr bwMode="auto">
                    <a:xfrm>
                      <a:off x="4104" y="4377"/>
                      <a:ext cx="193" cy="0"/>
                    </a:xfrm>
                    <a:prstGeom prst="line">
                      <a:avLst/>
                    </a:prstGeom>
                    <a:noFill/>
                    <a:ln w="60325">
                      <a:solidFill>
                        <a:srgbClr val="0070C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8249" name="Freeform 162"/>
                    <p:cNvSpPr/>
                    <p:nvPr>
                      <p:custDataLst>
                        <p:tags r:id="rId87"/>
                      </p:custDataLst>
                    </p:nvPr>
                  </p:nvSpPr>
                  <p:spPr bwMode="auto">
                    <a:xfrm>
                      <a:off x="4299" y="4362"/>
                      <a:ext cx="24" cy="18"/>
                    </a:xfrm>
                    <a:custGeom>
                      <a:gdLst>
                        <a:gd name="T0" fmla="*/ 0 w 24"/>
                        <a:gd name="T1" fmla="*/ 18 h 18"/>
                        <a:gd name="T2" fmla="*/ 24 w 24"/>
                        <a:gd name="T3" fmla="*/ 0 h 18"/>
                        <a:gd name="T4" fmla="*/ 0 60000 65536"/>
                        <a:gd name="T5" fmla="*/ 0 60000 65536"/>
                        <a:gd name="T6" fmla="*/ 0 w 24"/>
                        <a:gd name="T7" fmla="*/ 0 h 18"/>
                        <a:gd name="T8" fmla="*/ 24 w 24"/>
                        <a:gd name="T9" fmla="*/ 18 h 18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24" h="18">
                          <a:moveTo>
                            <a:pt x="0" y="18"/>
                          </a:moveTo>
                          <a:cubicBezTo>
                            <a:pt x="0" y="18"/>
                            <a:pt x="12" y="9"/>
                            <a:pt x="24" y="0"/>
                          </a:cubicBezTo>
                        </a:path>
                      </a:pathLst>
                    </a:custGeom>
                    <a:noFill/>
                    <a:ln w="60325">
                      <a:solidFill>
                        <a:srgbClr val="0070C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8250" name="Freeform 163"/>
                    <p:cNvSpPr/>
                    <p:nvPr>
                      <p:custDataLst>
                        <p:tags r:id="rId88"/>
                      </p:custDataLst>
                    </p:nvPr>
                  </p:nvSpPr>
                  <p:spPr bwMode="auto">
                    <a:xfrm flipH="1">
                      <a:off x="4083" y="4362"/>
                      <a:ext cx="24" cy="18"/>
                    </a:xfrm>
                    <a:custGeom>
                      <a:gdLst>
                        <a:gd name="T0" fmla="*/ 0 w 24"/>
                        <a:gd name="T1" fmla="*/ 18 h 18"/>
                        <a:gd name="T2" fmla="*/ 24 w 24"/>
                        <a:gd name="T3" fmla="*/ 0 h 18"/>
                        <a:gd name="T4" fmla="*/ 0 60000 65536"/>
                        <a:gd name="T5" fmla="*/ 0 60000 65536"/>
                        <a:gd name="T6" fmla="*/ 0 w 24"/>
                        <a:gd name="T7" fmla="*/ 0 h 18"/>
                        <a:gd name="T8" fmla="*/ 24 w 24"/>
                        <a:gd name="T9" fmla="*/ 18 h 18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24" h="18">
                          <a:moveTo>
                            <a:pt x="0" y="18"/>
                          </a:moveTo>
                          <a:cubicBezTo>
                            <a:pt x="0" y="18"/>
                            <a:pt x="12" y="9"/>
                            <a:pt x="24" y="0"/>
                          </a:cubicBezTo>
                        </a:path>
                      </a:pathLst>
                    </a:custGeom>
                    <a:noFill/>
                    <a:ln w="60325">
                      <a:solidFill>
                        <a:srgbClr val="0070C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</p:grpSp>
          <p:grpSp>
            <p:nvGrpSpPr>
              <p:cNvPr id="30" name="Group 164"/>
              <p:cNvGrpSpPr/>
              <p:nvPr>
                <p:custDataLst>
                  <p:tags r:id="rId89"/>
                </p:custDataLst>
              </p:nvPr>
            </p:nvGrpSpPr>
            <p:grpSpPr>
              <a:xfrm>
                <a:off x="6397" y="1666"/>
                <a:ext cx="448" cy="833"/>
                <a:chOff x="1376" y="2679"/>
                <a:chExt cx="204" cy="453"/>
              </a:xfrm>
            </p:grpSpPr>
            <p:grpSp>
              <p:nvGrpSpPr>
                <p:cNvPr id="31" name="Group 165"/>
                <p:cNvGrpSpPr/>
                <p:nvPr>
                  <p:custDataLst>
                    <p:tags r:id="rId90"/>
                  </p:custDataLst>
                </p:nvPr>
              </p:nvGrpSpPr>
              <p:grpSpPr>
                <a:xfrm>
                  <a:off x="1376" y="2879"/>
                  <a:ext cx="181" cy="253"/>
                  <a:chOff x="1376" y="3299"/>
                  <a:chExt cx="181" cy="253"/>
                </a:xfrm>
              </p:grpSpPr>
              <p:sp>
                <p:nvSpPr>
                  <p:cNvPr id="8226" name="Line 166"/>
                  <p:cNvSpPr>
                    <a:spLocks noChangeShapeType="1"/>
                  </p:cNvSpPr>
                  <p:nvPr>
                    <p:custDataLst>
                      <p:tags r:id="rId91"/>
                    </p:custDataLst>
                  </p:nvPr>
                </p:nvSpPr>
                <p:spPr bwMode="auto">
                  <a:xfrm flipV="1">
                    <a:off x="1384" y="3388"/>
                    <a:ext cx="33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27" name="Line 167"/>
                  <p:cNvSpPr>
                    <a:spLocks noChangeShapeType="1"/>
                  </p:cNvSpPr>
                  <p:nvPr>
                    <p:custDataLst>
                      <p:tags r:id="rId92"/>
                    </p:custDataLst>
                  </p:nvPr>
                </p:nvSpPr>
                <p:spPr bwMode="auto">
                  <a:xfrm flipV="1">
                    <a:off x="1452" y="3483"/>
                    <a:ext cx="23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28" name="Line 168"/>
                  <p:cNvSpPr>
                    <a:spLocks noChangeShapeType="1"/>
                  </p:cNvSpPr>
                  <p:nvPr>
                    <p:custDataLst>
                      <p:tags r:id="rId93"/>
                    </p:custDataLst>
                  </p:nvPr>
                </p:nvSpPr>
                <p:spPr bwMode="auto">
                  <a:xfrm flipV="1">
                    <a:off x="1441" y="3352"/>
                    <a:ext cx="116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29" name="Line 169"/>
                  <p:cNvSpPr>
                    <a:spLocks noChangeShapeType="1"/>
                  </p:cNvSpPr>
                  <p:nvPr>
                    <p:custDataLst>
                      <p:tags r:id="rId94"/>
                    </p:custDataLst>
                  </p:nvPr>
                </p:nvSpPr>
                <p:spPr bwMode="auto">
                  <a:xfrm flipV="1">
                    <a:off x="1383" y="3488"/>
                    <a:ext cx="20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30" name="Line 170"/>
                  <p:cNvSpPr>
                    <a:spLocks noChangeShapeType="1"/>
                  </p:cNvSpPr>
                  <p:nvPr>
                    <p:custDataLst>
                      <p:tags r:id="rId95"/>
                    </p:custDataLst>
                  </p:nvPr>
                </p:nvSpPr>
                <p:spPr bwMode="auto">
                  <a:xfrm flipV="1">
                    <a:off x="1484" y="3387"/>
                    <a:ext cx="32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31" name="Line 171"/>
                  <p:cNvSpPr>
                    <a:spLocks noChangeShapeType="1"/>
                  </p:cNvSpPr>
                  <p:nvPr>
                    <p:custDataLst>
                      <p:tags r:id="rId96"/>
                    </p:custDataLst>
                  </p:nvPr>
                </p:nvSpPr>
                <p:spPr bwMode="auto">
                  <a:xfrm flipV="1">
                    <a:off x="1492" y="3476"/>
                    <a:ext cx="25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32" name="Line 172"/>
                  <p:cNvSpPr>
                    <a:spLocks noChangeShapeType="1"/>
                  </p:cNvSpPr>
                  <p:nvPr>
                    <p:custDataLst>
                      <p:tags r:id="rId97"/>
                    </p:custDataLst>
                  </p:nvPr>
                </p:nvSpPr>
                <p:spPr bwMode="auto">
                  <a:xfrm flipV="1">
                    <a:off x="1433" y="3442"/>
                    <a:ext cx="33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33" name="Line 173"/>
                  <p:cNvSpPr>
                    <a:spLocks noChangeShapeType="1"/>
                  </p:cNvSpPr>
                  <p:nvPr>
                    <p:custDataLst>
                      <p:tags r:id="rId98"/>
                    </p:custDataLst>
                  </p:nvPr>
                </p:nvSpPr>
                <p:spPr bwMode="auto">
                  <a:xfrm flipV="1">
                    <a:off x="1482" y="3299"/>
                    <a:ext cx="53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34" name="Line 174"/>
                  <p:cNvSpPr>
                    <a:spLocks noChangeShapeType="1"/>
                  </p:cNvSpPr>
                  <p:nvPr>
                    <p:custDataLst>
                      <p:tags r:id="rId99"/>
                    </p:custDataLst>
                  </p:nvPr>
                </p:nvSpPr>
                <p:spPr bwMode="auto">
                  <a:xfrm flipV="1">
                    <a:off x="1380" y="3302"/>
                    <a:ext cx="33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35" name="Line 175"/>
                  <p:cNvSpPr>
                    <a:spLocks noChangeShapeType="1"/>
                  </p:cNvSpPr>
                  <p:nvPr>
                    <p:custDataLst>
                      <p:tags r:id="rId100"/>
                    </p:custDataLst>
                  </p:nvPr>
                </p:nvSpPr>
                <p:spPr bwMode="auto">
                  <a:xfrm flipV="1">
                    <a:off x="1458" y="3552"/>
                    <a:ext cx="21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36" name="Line 176"/>
                  <p:cNvSpPr>
                    <a:spLocks noChangeShapeType="1"/>
                  </p:cNvSpPr>
                  <p:nvPr>
                    <p:custDataLst>
                      <p:tags r:id="rId101"/>
                    </p:custDataLst>
                  </p:nvPr>
                </p:nvSpPr>
                <p:spPr bwMode="auto">
                  <a:xfrm flipV="1">
                    <a:off x="1376" y="3441"/>
                    <a:ext cx="32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0310" name="Group 177"/>
                <p:cNvGrpSpPr/>
                <p:nvPr>
                  <p:custDataLst>
                    <p:tags r:id="rId102"/>
                  </p:custDataLst>
                </p:nvPr>
              </p:nvGrpSpPr>
              <p:grpSpPr>
                <a:xfrm>
                  <a:off x="1376" y="2679"/>
                  <a:ext cx="204" cy="176"/>
                  <a:chOff x="8576" y="2574"/>
                  <a:chExt cx="234" cy="176"/>
                </a:xfrm>
              </p:grpSpPr>
              <p:sp>
                <p:nvSpPr>
                  <p:cNvPr id="8214" name="Line 178"/>
                  <p:cNvSpPr>
                    <a:spLocks noChangeShapeType="1"/>
                  </p:cNvSpPr>
                  <p:nvPr>
                    <p:custDataLst>
                      <p:tags r:id="rId103"/>
                    </p:custDataLst>
                  </p:nvPr>
                </p:nvSpPr>
                <p:spPr bwMode="auto">
                  <a:xfrm>
                    <a:off x="8603" y="2616"/>
                    <a:ext cx="57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15" name="Line 179"/>
                  <p:cNvSpPr>
                    <a:spLocks noChangeShapeType="1"/>
                  </p:cNvSpPr>
                  <p:nvPr>
                    <p:custDataLst>
                      <p:tags r:id="rId104"/>
                    </p:custDataLst>
                  </p:nvPr>
                </p:nvSpPr>
                <p:spPr bwMode="auto">
                  <a:xfrm>
                    <a:off x="8675" y="2667"/>
                    <a:ext cx="51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16" name="Line 180"/>
                  <p:cNvSpPr>
                    <a:spLocks noChangeShapeType="1"/>
                  </p:cNvSpPr>
                  <p:nvPr>
                    <p:custDataLst>
                      <p:tags r:id="rId105"/>
                    </p:custDataLst>
                  </p:nvPr>
                </p:nvSpPr>
                <p:spPr bwMode="auto">
                  <a:xfrm flipV="1">
                    <a:off x="8709" y="2616"/>
                    <a:ext cx="79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17" name="Line 181"/>
                  <p:cNvSpPr>
                    <a:spLocks noChangeShapeType="1"/>
                  </p:cNvSpPr>
                  <p:nvPr>
                    <p:custDataLst>
                      <p:tags r:id="rId106"/>
                    </p:custDataLst>
                  </p:nvPr>
                </p:nvSpPr>
                <p:spPr bwMode="auto">
                  <a:xfrm>
                    <a:off x="8592" y="2698"/>
                    <a:ext cx="128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18" name="Line 182"/>
                  <p:cNvSpPr>
                    <a:spLocks noChangeShapeType="1"/>
                  </p:cNvSpPr>
                  <p:nvPr>
                    <p:custDataLst>
                      <p:tags r:id="rId107"/>
                    </p:custDataLst>
                  </p:nvPr>
                </p:nvSpPr>
                <p:spPr bwMode="auto">
                  <a:xfrm>
                    <a:off x="8764" y="2653"/>
                    <a:ext cx="39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19" name="Line 183"/>
                  <p:cNvSpPr>
                    <a:spLocks noChangeShapeType="1"/>
                  </p:cNvSpPr>
                  <p:nvPr>
                    <p:custDataLst>
                      <p:tags r:id="rId108"/>
                    </p:custDataLst>
                  </p:nvPr>
                </p:nvSpPr>
                <p:spPr bwMode="auto">
                  <a:xfrm>
                    <a:off x="8715" y="2750"/>
                    <a:ext cx="58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20" name="Line 184"/>
                  <p:cNvSpPr>
                    <a:spLocks noChangeShapeType="1"/>
                  </p:cNvSpPr>
                  <p:nvPr>
                    <p:custDataLst>
                      <p:tags r:id="rId109"/>
                    </p:custDataLst>
                  </p:nvPr>
                </p:nvSpPr>
                <p:spPr bwMode="auto">
                  <a:xfrm>
                    <a:off x="8593" y="2749"/>
                    <a:ext cx="38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21" name="Line 185"/>
                  <p:cNvSpPr>
                    <a:spLocks noChangeShapeType="1"/>
                  </p:cNvSpPr>
                  <p:nvPr>
                    <p:custDataLst>
                      <p:tags r:id="rId110"/>
                    </p:custDataLst>
                  </p:nvPr>
                </p:nvSpPr>
                <p:spPr bwMode="auto">
                  <a:xfrm>
                    <a:off x="8744" y="2700"/>
                    <a:ext cx="38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10314" name="Group 186"/>
                  <p:cNvGrpSpPr/>
                  <p:nvPr>
                    <p:custDataLst>
                      <p:tags r:id="rId111"/>
                    </p:custDataLst>
                  </p:nvPr>
                </p:nvGrpSpPr>
                <p:grpSpPr>
                  <a:xfrm>
                    <a:off x="8576" y="2574"/>
                    <a:ext cx="234" cy="15"/>
                    <a:chOff x="4083" y="4362"/>
                    <a:chExt cx="240" cy="18"/>
                  </a:xfrm>
                </p:grpSpPr>
                <p:sp>
                  <p:nvSpPr>
                    <p:cNvPr id="8223" name="Line 187"/>
                    <p:cNvSpPr>
                      <a:spLocks noChangeShapeType="1"/>
                    </p:cNvSpPr>
                    <p:nvPr>
                      <p:custDataLst>
                        <p:tags r:id="rId112"/>
                      </p:custDataLst>
                    </p:nvPr>
                  </p:nvSpPr>
                  <p:spPr bwMode="auto">
                    <a:xfrm>
                      <a:off x="4104" y="4377"/>
                      <a:ext cx="193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8224" name="Freeform 188"/>
                    <p:cNvSpPr/>
                    <p:nvPr>
                      <p:custDataLst>
                        <p:tags r:id="rId113"/>
                      </p:custDataLst>
                    </p:nvPr>
                  </p:nvSpPr>
                  <p:spPr bwMode="auto">
                    <a:xfrm>
                      <a:off x="4299" y="4362"/>
                      <a:ext cx="24" cy="18"/>
                    </a:xfrm>
                    <a:custGeom>
                      <a:gdLst>
                        <a:gd name="T0" fmla="*/ 0 w 24"/>
                        <a:gd name="T1" fmla="*/ 18 h 18"/>
                        <a:gd name="T2" fmla="*/ 24 w 24"/>
                        <a:gd name="T3" fmla="*/ 0 h 18"/>
                        <a:gd name="T4" fmla="*/ 0 60000 65536"/>
                        <a:gd name="T5" fmla="*/ 0 60000 65536"/>
                        <a:gd name="T6" fmla="*/ 0 w 24"/>
                        <a:gd name="T7" fmla="*/ 0 h 18"/>
                        <a:gd name="T8" fmla="*/ 24 w 24"/>
                        <a:gd name="T9" fmla="*/ 18 h 18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24" h="18">
                          <a:moveTo>
                            <a:pt x="0" y="18"/>
                          </a:moveTo>
                          <a:cubicBezTo>
                            <a:pt x="0" y="18"/>
                            <a:pt x="12" y="9"/>
                            <a:pt x="24" y="0"/>
                          </a:cubicBezTo>
                        </a:path>
                      </a:pathLst>
                    </a:custGeom>
                    <a:noFill/>
                    <a:ln w="9525">
                      <a:solidFill>
                        <a:srgbClr val="00000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8225" name="Freeform 189"/>
                    <p:cNvSpPr/>
                    <p:nvPr>
                      <p:custDataLst>
                        <p:tags r:id="rId114"/>
                      </p:custDataLst>
                    </p:nvPr>
                  </p:nvSpPr>
                  <p:spPr bwMode="auto">
                    <a:xfrm flipH="1">
                      <a:off x="4083" y="4362"/>
                      <a:ext cx="24" cy="18"/>
                    </a:xfrm>
                    <a:custGeom>
                      <a:gdLst>
                        <a:gd name="T0" fmla="*/ 0 w 24"/>
                        <a:gd name="T1" fmla="*/ 18 h 18"/>
                        <a:gd name="T2" fmla="*/ 24 w 24"/>
                        <a:gd name="T3" fmla="*/ 0 h 18"/>
                        <a:gd name="T4" fmla="*/ 0 60000 65536"/>
                        <a:gd name="T5" fmla="*/ 0 60000 65536"/>
                        <a:gd name="T6" fmla="*/ 0 w 24"/>
                        <a:gd name="T7" fmla="*/ 0 h 18"/>
                        <a:gd name="T8" fmla="*/ 24 w 24"/>
                        <a:gd name="T9" fmla="*/ 18 h 18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24" h="18">
                          <a:moveTo>
                            <a:pt x="0" y="18"/>
                          </a:moveTo>
                          <a:cubicBezTo>
                            <a:pt x="0" y="18"/>
                            <a:pt x="12" y="9"/>
                            <a:pt x="24" y="0"/>
                          </a:cubicBezTo>
                        </a:path>
                      </a:pathLst>
                    </a:custGeom>
                    <a:noFill/>
                    <a:ln w="9525">
                      <a:solidFill>
                        <a:srgbClr val="00000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</p:grpSp>
        </p:grpSp>
      </p:grpSp>
      <p:grpSp>
        <p:nvGrpSpPr>
          <p:cNvPr id="190" name="组合 189"/>
          <p:cNvGrpSpPr/>
          <p:nvPr>
            <p:custDataLst>
              <p:tags r:id="rId115"/>
            </p:custDataLst>
          </p:nvPr>
        </p:nvGrpSpPr>
        <p:grpSpPr>
          <a:xfrm>
            <a:off x="1803794" y="3419622"/>
            <a:ext cx="4811051" cy="1712913"/>
            <a:chOff x="1831928" y="3377419"/>
            <a:chExt cx="4811051" cy="1712913"/>
          </a:xfrm>
        </p:grpSpPr>
        <p:grpSp>
          <p:nvGrpSpPr>
            <p:cNvPr id="3" name="Group 15"/>
            <p:cNvGrpSpPr/>
            <p:nvPr>
              <p:custDataLst>
                <p:tags r:id="rId116"/>
              </p:custDataLst>
            </p:nvPr>
          </p:nvGrpSpPr>
          <p:grpSpPr>
            <a:xfrm>
              <a:off x="1831928" y="3377419"/>
              <a:ext cx="442383" cy="1712913"/>
              <a:chOff x="3613" y="528"/>
              <a:chExt cx="523" cy="2696"/>
            </a:xfrm>
          </p:grpSpPr>
          <p:grpSp>
            <p:nvGrpSpPr>
              <p:cNvPr id="4" name="Group 16"/>
              <p:cNvGrpSpPr/>
              <p:nvPr>
                <p:custDataLst>
                  <p:tags r:id="rId117"/>
                </p:custDataLst>
              </p:nvPr>
            </p:nvGrpSpPr>
            <p:grpSpPr>
              <a:xfrm>
                <a:off x="3613" y="528"/>
                <a:ext cx="523" cy="2696"/>
                <a:chOff x="4832" y="1026"/>
                <a:chExt cx="238" cy="1466"/>
              </a:xfrm>
            </p:grpSpPr>
            <p:sp>
              <p:nvSpPr>
                <p:cNvPr id="8349" name="AutoShape 17"/>
                <p:cNvSpPr>
                  <a:spLocks noChangeArrowheads="1"/>
                </p:cNvSpPr>
                <p:nvPr>
                  <p:custDataLst>
                    <p:tags r:id="rId118"/>
                  </p:custDataLst>
                </p:nvPr>
              </p:nvSpPr>
              <p:spPr bwMode="auto">
                <a:xfrm>
                  <a:off x="4832" y="1026"/>
                  <a:ext cx="238" cy="28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50" name="Line 18"/>
                <p:cNvSpPr>
                  <a:spLocks noChangeShapeType="1"/>
                </p:cNvSpPr>
                <p:nvPr>
                  <p:custDataLst>
                    <p:tags r:id="rId119"/>
                  </p:custDataLst>
                </p:nvPr>
              </p:nvSpPr>
              <p:spPr bwMode="auto">
                <a:xfrm flipH="1">
                  <a:off x="4838" y="1043"/>
                  <a:ext cx="0" cy="12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51" name="Line 19"/>
                <p:cNvSpPr>
                  <a:spLocks noChangeShapeType="1"/>
                </p:cNvSpPr>
                <p:nvPr>
                  <p:custDataLst>
                    <p:tags r:id="rId120"/>
                  </p:custDataLst>
                </p:nvPr>
              </p:nvSpPr>
              <p:spPr bwMode="auto">
                <a:xfrm flipH="1">
                  <a:off x="5062" y="1043"/>
                  <a:ext cx="0" cy="12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52" name="AutoShape 20"/>
                <p:cNvSpPr>
                  <a:spLocks noChangeArrowheads="1"/>
                </p:cNvSpPr>
                <p:nvPr>
                  <p:custDataLst>
                    <p:tags r:id="rId121"/>
                  </p:custDataLst>
                </p:nvPr>
              </p:nvSpPr>
              <p:spPr bwMode="auto">
                <a:xfrm flipV="1">
                  <a:off x="4837" y="2146"/>
                  <a:ext cx="223" cy="346"/>
                </a:xfrm>
                <a:custGeom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0 w 21600"/>
                    <a:gd name="T13" fmla="*/ 0 h 21600"/>
                    <a:gd name="T14" fmla="*/ 21600 w 21600"/>
                    <a:gd name="T15" fmla="*/ 7741 h 21600"/>
                  </a:gdLst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10814"/>
                      </a:moveTo>
                      <a:cubicBezTo>
                        <a:pt x="0" y="10809"/>
                        <a:pt x="0" y="10804"/>
                        <a:pt x="0" y="10800"/>
                      </a:cubicBezTo>
                      <a:cubicBezTo>
                        <a:pt x="0" y="4835"/>
                        <a:pt x="4835" y="0"/>
                        <a:pt x="10800" y="0"/>
                      </a:cubicBezTo>
                      <a:cubicBezTo>
                        <a:pt x="16764" y="0"/>
                        <a:pt x="21600" y="4835"/>
                        <a:pt x="21600" y="10800"/>
                      </a:cubicBezTo>
                      <a:cubicBezTo>
                        <a:pt x="21600" y="10804"/>
                        <a:pt x="21599" y="10809"/>
                        <a:pt x="21599" y="10814"/>
                      </a:cubicBezTo>
                      <a:cubicBezTo>
                        <a:pt x="21599" y="10809"/>
                        <a:pt x="21600" y="10804"/>
                        <a:pt x="21600" y="10800"/>
                      </a:cubicBezTo>
                      <a:cubicBezTo>
                        <a:pt x="21600" y="4835"/>
                        <a:pt x="16764" y="0"/>
                        <a:pt x="10800" y="0"/>
                      </a:cubicBezTo>
                      <a:cubicBezTo>
                        <a:pt x="4835" y="0"/>
                        <a:pt x="0" y="4835"/>
                        <a:pt x="0" y="10800"/>
                      </a:cubicBezTo>
                      <a:cubicBezTo>
                        <a:pt x="-1" y="10804"/>
                        <a:pt x="0" y="10809"/>
                        <a:pt x="0" y="10814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 algn="ctr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5" name="Group 21"/>
              <p:cNvGrpSpPr/>
              <p:nvPr>
                <p:custDataLst>
                  <p:tags r:id="rId122"/>
                </p:custDataLst>
              </p:nvPr>
            </p:nvGrpSpPr>
            <p:grpSpPr>
              <a:xfrm>
                <a:off x="3637" y="2326"/>
                <a:ext cx="448" cy="833"/>
                <a:chOff x="1376" y="2679"/>
                <a:chExt cx="204" cy="453"/>
              </a:xfrm>
            </p:grpSpPr>
            <p:grpSp>
              <p:nvGrpSpPr>
                <p:cNvPr id="6" name="Group 22"/>
                <p:cNvGrpSpPr/>
                <p:nvPr>
                  <p:custDataLst>
                    <p:tags r:id="rId123"/>
                  </p:custDataLst>
                </p:nvPr>
              </p:nvGrpSpPr>
              <p:grpSpPr>
                <a:xfrm>
                  <a:off x="1376" y="2879"/>
                  <a:ext cx="181" cy="253"/>
                  <a:chOff x="1376" y="3299"/>
                  <a:chExt cx="181" cy="253"/>
                </a:xfrm>
              </p:grpSpPr>
              <p:sp>
                <p:nvSpPr>
                  <p:cNvPr id="8338" name="Line 23"/>
                  <p:cNvSpPr>
                    <a:spLocks noChangeShapeType="1"/>
                  </p:cNvSpPr>
                  <p:nvPr>
                    <p:custDataLst>
                      <p:tags r:id="rId124"/>
                    </p:custDataLst>
                  </p:nvPr>
                </p:nvSpPr>
                <p:spPr bwMode="auto">
                  <a:xfrm flipV="1">
                    <a:off x="1384" y="3388"/>
                    <a:ext cx="33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39" name="Line 24"/>
                  <p:cNvSpPr>
                    <a:spLocks noChangeShapeType="1"/>
                  </p:cNvSpPr>
                  <p:nvPr>
                    <p:custDataLst>
                      <p:tags r:id="rId125"/>
                    </p:custDataLst>
                  </p:nvPr>
                </p:nvSpPr>
                <p:spPr bwMode="auto">
                  <a:xfrm flipV="1">
                    <a:off x="1452" y="3483"/>
                    <a:ext cx="23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40" name="Line 25"/>
                  <p:cNvSpPr>
                    <a:spLocks noChangeShapeType="1"/>
                  </p:cNvSpPr>
                  <p:nvPr>
                    <p:custDataLst>
                      <p:tags r:id="rId126"/>
                    </p:custDataLst>
                  </p:nvPr>
                </p:nvSpPr>
                <p:spPr bwMode="auto">
                  <a:xfrm flipV="1">
                    <a:off x="1441" y="3352"/>
                    <a:ext cx="116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41" name="Line 26"/>
                  <p:cNvSpPr>
                    <a:spLocks noChangeShapeType="1"/>
                  </p:cNvSpPr>
                  <p:nvPr>
                    <p:custDataLst>
                      <p:tags r:id="rId127"/>
                    </p:custDataLst>
                  </p:nvPr>
                </p:nvSpPr>
                <p:spPr bwMode="auto">
                  <a:xfrm flipV="1">
                    <a:off x="1383" y="3488"/>
                    <a:ext cx="20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42" name="Line 27"/>
                  <p:cNvSpPr>
                    <a:spLocks noChangeShapeType="1"/>
                  </p:cNvSpPr>
                  <p:nvPr>
                    <p:custDataLst>
                      <p:tags r:id="rId128"/>
                    </p:custDataLst>
                  </p:nvPr>
                </p:nvSpPr>
                <p:spPr bwMode="auto">
                  <a:xfrm flipV="1">
                    <a:off x="1484" y="3387"/>
                    <a:ext cx="32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43" name="Line 28"/>
                  <p:cNvSpPr>
                    <a:spLocks noChangeShapeType="1"/>
                  </p:cNvSpPr>
                  <p:nvPr>
                    <p:custDataLst>
                      <p:tags r:id="rId129"/>
                    </p:custDataLst>
                  </p:nvPr>
                </p:nvSpPr>
                <p:spPr bwMode="auto">
                  <a:xfrm flipV="1">
                    <a:off x="1492" y="3476"/>
                    <a:ext cx="25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44" name="Line 29"/>
                  <p:cNvSpPr>
                    <a:spLocks noChangeShapeType="1"/>
                  </p:cNvSpPr>
                  <p:nvPr>
                    <p:custDataLst>
                      <p:tags r:id="rId130"/>
                    </p:custDataLst>
                  </p:nvPr>
                </p:nvSpPr>
                <p:spPr bwMode="auto">
                  <a:xfrm flipV="1">
                    <a:off x="1433" y="3442"/>
                    <a:ext cx="33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45" name="Line 30"/>
                  <p:cNvSpPr>
                    <a:spLocks noChangeShapeType="1"/>
                  </p:cNvSpPr>
                  <p:nvPr>
                    <p:custDataLst>
                      <p:tags r:id="rId131"/>
                    </p:custDataLst>
                  </p:nvPr>
                </p:nvSpPr>
                <p:spPr bwMode="auto">
                  <a:xfrm flipV="1">
                    <a:off x="1482" y="3299"/>
                    <a:ext cx="53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46" name="Line 31"/>
                  <p:cNvSpPr>
                    <a:spLocks noChangeShapeType="1"/>
                  </p:cNvSpPr>
                  <p:nvPr>
                    <p:custDataLst>
                      <p:tags r:id="rId132"/>
                    </p:custDataLst>
                  </p:nvPr>
                </p:nvSpPr>
                <p:spPr bwMode="auto">
                  <a:xfrm flipV="1">
                    <a:off x="1380" y="3302"/>
                    <a:ext cx="33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47" name="Line 32"/>
                  <p:cNvSpPr>
                    <a:spLocks noChangeShapeType="1"/>
                  </p:cNvSpPr>
                  <p:nvPr>
                    <p:custDataLst>
                      <p:tags r:id="rId133"/>
                    </p:custDataLst>
                  </p:nvPr>
                </p:nvSpPr>
                <p:spPr bwMode="auto">
                  <a:xfrm flipV="1">
                    <a:off x="1458" y="3552"/>
                    <a:ext cx="21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48" name="Line 33"/>
                  <p:cNvSpPr>
                    <a:spLocks noChangeShapeType="1"/>
                  </p:cNvSpPr>
                  <p:nvPr>
                    <p:custDataLst>
                      <p:tags r:id="rId134"/>
                    </p:custDataLst>
                  </p:nvPr>
                </p:nvSpPr>
                <p:spPr bwMode="auto">
                  <a:xfrm flipV="1">
                    <a:off x="1376" y="3441"/>
                    <a:ext cx="32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7" name="Group 34"/>
                <p:cNvGrpSpPr/>
                <p:nvPr>
                  <p:custDataLst>
                    <p:tags r:id="rId135"/>
                  </p:custDataLst>
                </p:nvPr>
              </p:nvGrpSpPr>
              <p:grpSpPr>
                <a:xfrm>
                  <a:off x="1376" y="2679"/>
                  <a:ext cx="204" cy="176"/>
                  <a:chOff x="8576" y="2574"/>
                  <a:chExt cx="234" cy="176"/>
                </a:xfrm>
              </p:grpSpPr>
              <p:sp>
                <p:nvSpPr>
                  <p:cNvPr id="8326" name="Line 35"/>
                  <p:cNvSpPr>
                    <a:spLocks noChangeShapeType="1"/>
                  </p:cNvSpPr>
                  <p:nvPr>
                    <p:custDataLst>
                      <p:tags r:id="rId136"/>
                    </p:custDataLst>
                  </p:nvPr>
                </p:nvSpPr>
                <p:spPr bwMode="auto">
                  <a:xfrm>
                    <a:off x="8603" y="2616"/>
                    <a:ext cx="57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27" name="Line 36"/>
                  <p:cNvSpPr>
                    <a:spLocks noChangeShapeType="1"/>
                  </p:cNvSpPr>
                  <p:nvPr>
                    <p:custDataLst>
                      <p:tags r:id="rId137"/>
                    </p:custDataLst>
                  </p:nvPr>
                </p:nvSpPr>
                <p:spPr bwMode="auto">
                  <a:xfrm>
                    <a:off x="8675" y="2667"/>
                    <a:ext cx="51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28" name="Line 37"/>
                  <p:cNvSpPr>
                    <a:spLocks noChangeShapeType="1"/>
                  </p:cNvSpPr>
                  <p:nvPr>
                    <p:custDataLst>
                      <p:tags r:id="rId138"/>
                    </p:custDataLst>
                  </p:nvPr>
                </p:nvSpPr>
                <p:spPr bwMode="auto">
                  <a:xfrm flipV="1">
                    <a:off x="8709" y="2616"/>
                    <a:ext cx="79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29" name="Line 38"/>
                  <p:cNvSpPr>
                    <a:spLocks noChangeShapeType="1"/>
                  </p:cNvSpPr>
                  <p:nvPr>
                    <p:custDataLst>
                      <p:tags r:id="rId139"/>
                    </p:custDataLst>
                  </p:nvPr>
                </p:nvSpPr>
                <p:spPr bwMode="auto">
                  <a:xfrm>
                    <a:off x="8592" y="2698"/>
                    <a:ext cx="128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30" name="Line 39"/>
                  <p:cNvSpPr>
                    <a:spLocks noChangeShapeType="1"/>
                  </p:cNvSpPr>
                  <p:nvPr>
                    <p:custDataLst>
                      <p:tags r:id="rId140"/>
                    </p:custDataLst>
                  </p:nvPr>
                </p:nvSpPr>
                <p:spPr bwMode="auto">
                  <a:xfrm>
                    <a:off x="8764" y="2653"/>
                    <a:ext cx="39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31" name="Line 40"/>
                  <p:cNvSpPr>
                    <a:spLocks noChangeShapeType="1"/>
                  </p:cNvSpPr>
                  <p:nvPr>
                    <p:custDataLst>
                      <p:tags r:id="rId141"/>
                    </p:custDataLst>
                  </p:nvPr>
                </p:nvSpPr>
                <p:spPr bwMode="auto">
                  <a:xfrm>
                    <a:off x="8715" y="2750"/>
                    <a:ext cx="58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32" name="Line 41"/>
                  <p:cNvSpPr>
                    <a:spLocks noChangeShapeType="1"/>
                  </p:cNvSpPr>
                  <p:nvPr>
                    <p:custDataLst>
                      <p:tags r:id="rId142"/>
                    </p:custDataLst>
                  </p:nvPr>
                </p:nvSpPr>
                <p:spPr bwMode="auto">
                  <a:xfrm>
                    <a:off x="8593" y="2749"/>
                    <a:ext cx="38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33" name="Line 42"/>
                  <p:cNvSpPr>
                    <a:spLocks noChangeShapeType="1"/>
                  </p:cNvSpPr>
                  <p:nvPr>
                    <p:custDataLst>
                      <p:tags r:id="rId143"/>
                    </p:custDataLst>
                  </p:nvPr>
                </p:nvSpPr>
                <p:spPr bwMode="auto">
                  <a:xfrm>
                    <a:off x="8744" y="2700"/>
                    <a:ext cx="38" cy="0"/>
                  </a:xfrm>
                  <a:prstGeom prst="line">
                    <a:avLst/>
                  </a:prstGeom>
                  <a:noFill/>
                  <a:ln w="635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" name="Group 43"/>
                  <p:cNvGrpSpPr/>
                  <p:nvPr>
                    <p:custDataLst>
                      <p:tags r:id="rId144"/>
                    </p:custDataLst>
                  </p:nvPr>
                </p:nvGrpSpPr>
                <p:grpSpPr>
                  <a:xfrm>
                    <a:off x="8576" y="2574"/>
                    <a:ext cx="234" cy="15"/>
                    <a:chOff x="4083" y="4362"/>
                    <a:chExt cx="240" cy="18"/>
                  </a:xfrm>
                </p:grpSpPr>
                <p:sp>
                  <p:nvSpPr>
                    <p:cNvPr id="8335" name="Line 44"/>
                    <p:cNvSpPr>
                      <a:spLocks noChangeShapeType="1"/>
                    </p:cNvSpPr>
                    <p:nvPr>
                      <p:custDataLst>
                        <p:tags r:id="rId145"/>
                      </p:custDataLst>
                    </p:nvPr>
                  </p:nvSpPr>
                  <p:spPr bwMode="auto">
                    <a:xfrm>
                      <a:off x="4104" y="4377"/>
                      <a:ext cx="193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8336" name="Freeform 45"/>
                    <p:cNvSpPr/>
                    <p:nvPr>
                      <p:custDataLst>
                        <p:tags r:id="rId146"/>
                      </p:custDataLst>
                    </p:nvPr>
                  </p:nvSpPr>
                  <p:spPr bwMode="auto">
                    <a:xfrm>
                      <a:off x="4299" y="4362"/>
                      <a:ext cx="24" cy="18"/>
                    </a:xfrm>
                    <a:custGeom>
                      <a:gdLst>
                        <a:gd name="T0" fmla="*/ 0 w 24"/>
                        <a:gd name="T1" fmla="*/ 18 h 18"/>
                        <a:gd name="T2" fmla="*/ 24 w 24"/>
                        <a:gd name="T3" fmla="*/ 0 h 18"/>
                        <a:gd name="T4" fmla="*/ 0 60000 65536"/>
                        <a:gd name="T5" fmla="*/ 0 60000 65536"/>
                        <a:gd name="T6" fmla="*/ 0 w 24"/>
                        <a:gd name="T7" fmla="*/ 0 h 18"/>
                        <a:gd name="T8" fmla="*/ 24 w 24"/>
                        <a:gd name="T9" fmla="*/ 18 h 18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24" h="18">
                          <a:moveTo>
                            <a:pt x="0" y="18"/>
                          </a:moveTo>
                          <a:cubicBezTo>
                            <a:pt x="0" y="18"/>
                            <a:pt x="12" y="9"/>
                            <a:pt x="24" y="0"/>
                          </a:cubicBezTo>
                        </a:path>
                      </a:pathLst>
                    </a:custGeom>
                    <a:noFill/>
                    <a:ln w="9525">
                      <a:solidFill>
                        <a:srgbClr val="00000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8337" name="Freeform 46"/>
                    <p:cNvSpPr/>
                    <p:nvPr>
                      <p:custDataLst>
                        <p:tags r:id="rId147"/>
                      </p:custDataLst>
                    </p:nvPr>
                  </p:nvSpPr>
                  <p:spPr bwMode="auto">
                    <a:xfrm flipH="1">
                      <a:off x="4083" y="4362"/>
                      <a:ext cx="24" cy="18"/>
                    </a:xfrm>
                    <a:custGeom>
                      <a:gdLst>
                        <a:gd name="T0" fmla="*/ 0 w 24"/>
                        <a:gd name="T1" fmla="*/ 18 h 18"/>
                        <a:gd name="T2" fmla="*/ 24 w 24"/>
                        <a:gd name="T3" fmla="*/ 0 h 18"/>
                        <a:gd name="T4" fmla="*/ 0 60000 65536"/>
                        <a:gd name="T5" fmla="*/ 0 60000 65536"/>
                        <a:gd name="T6" fmla="*/ 0 w 24"/>
                        <a:gd name="T7" fmla="*/ 0 h 18"/>
                        <a:gd name="T8" fmla="*/ 24 w 24"/>
                        <a:gd name="T9" fmla="*/ 18 h 18"/>
                      </a:gdLst>
                      <a:cxnLst>
                        <a:cxn ang="T4">
                          <a:pos x="T0" y="T1"/>
                        </a:cxn>
                        <a:cxn ang="T5">
                          <a:pos x="T2" y="T3"/>
                        </a:cxn>
                      </a:cxnLst>
                      <a:rect l="T6" t="T7" r="T8" b="T9"/>
                      <a:pathLst>
                        <a:path w="24" h="18">
                          <a:moveTo>
                            <a:pt x="0" y="18"/>
                          </a:moveTo>
                          <a:cubicBezTo>
                            <a:pt x="0" y="18"/>
                            <a:pt x="12" y="9"/>
                            <a:pt x="24" y="0"/>
                          </a:cubicBezTo>
                        </a:path>
                      </a:pathLst>
                    </a:custGeom>
                    <a:noFill/>
                    <a:ln w="9525">
                      <a:solidFill>
                        <a:srgbClr val="00000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</p:grpSp>
        </p:grpSp>
        <p:grpSp>
          <p:nvGrpSpPr>
            <p:cNvPr id="9" name="组合 193"/>
            <p:cNvGrpSpPr/>
            <p:nvPr>
              <p:custDataLst>
                <p:tags r:id="rId148"/>
              </p:custDataLst>
            </p:nvPr>
          </p:nvGrpSpPr>
          <p:grpSpPr>
            <a:xfrm>
              <a:off x="4437546" y="3377419"/>
              <a:ext cx="442383" cy="1712913"/>
              <a:chOff x="3402013" y="2514600"/>
              <a:chExt cx="331787" cy="1712912"/>
            </a:xfrm>
          </p:grpSpPr>
          <p:grpSp>
            <p:nvGrpSpPr>
              <p:cNvPr id="10" name="Group 48"/>
              <p:cNvGrpSpPr/>
              <p:nvPr>
                <p:custDataLst>
                  <p:tags r:id="rId149"/>
                </p:custDataLst>
              </p:nvPr>
            </p:nvGrpSpPr>
            <p:grpSpPr>
              <a:xfrm>
                <a:off x="3426754" y="3655059"/>
                <a:ext cx="284208" cy="529249"/>
                <a:chOff x="1376" y="2679"/>
                <a:chExt cx="204" cy="453"/>
              </a:xfrm>
              <a:gradFill flip="none" rotWithShape="1">
                <a:gsLst>
                  <a:gs pos="0">
                    <a:srgbClr val="00B0F0">
                      <a:shade val="30000"/>
                      <a:satMod val="115000"/>
                    </a:srgbClr>
                  </a:gs>
                  <a:gs pos="50000">
                    <a:srgbClr val="00B0F0">
                      <a:shade val="67500"/>
                      <a:satMod val="115000"/>
                    </a:srgbClr>
                  </a:gs>
                  <a:gs pos="100000">
                    <a:srgbClr val="00B0F0">
                      <a:shade val="100000"/>
                      <a:satMod val="115000"/>
                    </a:srgbClr>
                  </a:gs>
                </a:gsLst>
                <a:lin ang="13500000" scaled="1"/>
              </a:gradFill>
              <a:effectLst/>
            </p:grpSpPr>
            <p:grpSp>
              <p:nvGrpSpPr>
                <p:cNvPr id="11" name="Group 49"/>
                <p:cNvGrpSpPr/>
                <p:nvPr>
                  <p:custDataLst>
                    <p:tags r:id="rId150"/>
                  </p:custDataLst>
                </p:nvPr>
              </p:nvGrpSpPr>
              <p:grpSpPr>
                <a:xfrm>
                  <a:off x="1376" y="2879"/>
                  <a:ext cx="181" cy="253"/>
                  <a:chOff x="1376" y="3299"/>
                  <a:chExt cx="181" cy="253"/>
                </a:xfrm>
                <a:grpFill/>
              </p:grpSpPr>
              <p:sp>
                <p:nvSpPr>
                  <p:cNvPr id="10290" name="Line 50"/>
                  <p:cNvSpPr>
                    <a:spLocks noChangeShapeType="1"/>
                  </p:cNvSpPr>
                  <p:nvPr>
                    <p:custDataLst>
                      <p:tags r:id="rId151"/>
                    </p:custDataLst>
                  </p:nvPr>
                </p:nvSpPr>
                <p:spPr bwMode="auto">
                  <a:xfrm flipV="1">
                    <a:off x="1384" y="3388"/>
                    <a:ext cx="33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291" name="Line 51"/>
                  <p:cNvSpPr>
                    <a:spLocks noChangeShapeType="1"/>
                  </p:cNvSpPr>
                  <p:nvPr>
                    <p:custDataLst>
                      <p:tags r:id="rId152"/>
                    </p:custDataLst>
                  </p:nvPr>
                </p:nvSpPr>
                <p:spPr bwMode="auto">
                  <a:xfrm flipV="1">
                    <a:off x="1452" y="3483"/>
                    <a:ext cx="23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292" name="Line 52"/>
                  <p:cNvSpPr>
                    <a:spLocks noChangeShapeType="1"/>
                  </p:cNvSpPr>
                  <p:nvPr>
                    <p:custDataLst>
                      <p:tags r:id="rId153"/>
                    </p:custDataLst>
                  </p:nvPr>
                </p:nvSpPr>
                <p:spPr bwMode="auto">
                  <a:xfrm flipV="1">
                    <a:off x="1441" y="3352"/>
                    <a:ext cx="116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293" name="Line 53"/>
                  <p:cNvSpPr>
                    <a:spLocks noChangeShapeType="1"/>
                  </p:cNvSpPr>
                  <p:nvPr>
                    <p:custDataLst>
                      <p:tags r:id="rId154"/>
                    </p:custDataLst>
                  </p:nvPr>
                </p:nvSpPr>
                <p:spPr bwMode="auto">
                  <a:xfrm flipV="1">
                    <a:off x="1383" y="3488"/>
                    <a:ext cx="20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294" name="Line 54"/>
                  <p:cNvSpPr>
                    <a:spLocks noChangeShapeType="1"/>
                  </p:cNvSpPr>
                  <p:nvPr>
                    <p:custDataLst>
                      <p:tags r:id="rId155"/>
                    </p:custDataLst>
                  </p:nvPr>
                </p:nvSpPr>
                <p:spPr bwMode="auto">
                  <a:xfrm flipV="1">
                    <a:off x="1484" y="3387"/>
                    <a:ext cx="32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295" name="Line 55"/>
                  <p:cNvSpPr>
                    <a:spLocks noChangeShapeType="1"/>
                  </p:cNvSpPr>
                  <p:nvPr>
                    <p:custDataLst>
                      <p:tags r:id="rId156"/>
                    </p:custDataLst>
                  </p:nvPr>
                </p:nvSpPr>
                <p:spPr bwMode="auto">
                  <a:xfrm flipV="1">
                    <a:off x="1492" y="3476"/>
                    <a:ext cx="25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296" name="Line 56"/>
                  <p:cNvSpPr>
                    <a:spLocks noChangeShapeType="1"/>
                  </p:cNvSpPr>
                  <p:nvPr>
                    <p:custDataLst>
                      <p:tags r:id="rId157"/>
                    </p:custDataLst>
                  </p:nvPr>
                </p:nvSpPr>
                <p:spPr bwMode="auto">
                  <a:xfrm flipV="1">
                    <a:off x="1433" y="3442"/>
                    <a:ext cx="33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297" name="Line 57"/>
                  <p:cNvSpPr>
                    <a:spLocks noChangeShapeType="1"/>
                  </p:cNvSpPr>
                  <p:nvPr>
                    <p:custDataLst>
                      <p:tags r:id="rId158"/>
                    </p:custDataLst>
                  </p:nvPr>
                </p:nvSpPr>
                <p:spPr bwMode="auto">
                  <a:xfrm flipV="1">
                    <a:off x="1482" y="3299"/>
                    <a:ext cx="53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298" name="Line 58"/>
                  <p:cNvSpPr>
                    <a:spLocks noChangeShapeType="1"/>
                  </p:cNvSpPr>
                  <p:nvPr>
                    <p:custDataLst>
                      <p:tags r:id="rId159"/>
                    </p:custDataLst>
                  </p:nvPr>
                </p:nvSpPr>
                <p:spPr bwMode="auto">
                  <a:xfrm flipV="1">
                    <a:off x="1380" y="3302"/>
                    <a:ext cx="33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299" name="Line 59"/>
                  <p:cNvSpPr>
                    <a:spLocks noChangeShapeType="1"/>
                  </p:cNvSpPr>
                  <p:nvPr>
                    <p:custDataLst>
                      <p:tags r:id="rId160"/>
                    </p:custDataLst>
                  </p:nvPr>
                </p:nvSpPr>
                <p:spPr bwMode="auto">
                  <a:xfrm flipV="1">
                    <a:off x="1458" y="3552"/>
                    <a:ext cx="21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00" name="Line 60"/>
                  <p:cNvSpPr>
                    <a:spLocks noChangeShapeType="1"/>
                  </p:cNvSpPr>
                  <p:nvPr>
                    <p:custDataLst>
                      <p:tags r:id="rId161"/>
                    </p:custDataLst>
                  </p:nvPr>
                </p:nvSpPr>
                <p:spPr bwMode="auto">
                  <a:xfrm flipV="1">
                    <a:off x="1376" y="3441"/>
                    <a:ext cx="32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</p:grpSp>
            <p:grpSp>
              <p:nvGrpSpPr>
                <p:cNvPr id="12" name="Group 61"/>
                <p:cNvGrpSpPr/>
                <p:nvPr>
                  <p:custDataLst>
                    <p:tags r:id="rId162"/>
                  </p:custDataLst>
                </p:nvPr>
              </p:nvGrpSpPr>
              <p:grpSpPr>
                <a:xfrm>
                  <a:off x="1376" y="2679"/>
                  <a:ext cx="204" cy="176"/>
                  <a:chOff x="8576" y="2574"/>
                  <a:chExt cx="234" cy="176"/>
                </a:xfrm>
                <a:grpFill/>
              </p:grpSpPr>
              <p:sp>
                <p:nvSpPr>
                  <p:cNvPr id="10302" name="Line 62"/>
                  <p:cNvSpPr>
                    <a:spLocks noChangeShapeType="1"/>
                  </p:cNvSpPr>
                  <p:nvPr>
                    <p:custDataLst>
                      <p:tags r:id="rId163"/>
                    </p:custDataLst>
                  </p:nvPr>
                </p:nvSpPr>
                <p:spPr bwMode="auto">
                  <a:xfrm>
                    <a:off x="8603" y="2616"/>
                    <a:ext cx="57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03" name="Line 63"/>
                  <p:cNvSpPr>
                    <a:spLocks noChangeShapeType="1"/>
                  </p:cNvSpPr>
                  <p:nvPr>
                    <p:custDataLst>
                      <p:tags r:id="rId164"/>
                    </p:custDataLst>
                  </p:nvPr>
                </p:nvSpPr>
                <p:spPr bwMode="auto">
                  <a:xfrm>
                    <a:off x="8675" y="2667"/>
                    <a:ext cx="51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04" name="Line 64"/>
                  <p:cNvSpPr>
                    <a:spLocks noChangeShapeType="1"/>
                  </p:cNvSpPr>
                  <p:nvPr>
                    <p:custDataLst>
                      <p:tags r:id="rId165"/>
                    </p:custDataLst>
                  </p:nvPr>
                </p:nvSpPr>
                <p:spPr bwMode="auto">
                  <a:xfrm flipV="1">
                    <a:off x="8709" y="2616"/>
                    <a:ext cx="79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05" name="Line 65"/>
                  <p:cNvSpPr>
                    <a:spLocks noChangeShapeType="1"/>
                  </p:cNvSpPr>
                  <p:nvPr>
                    <p:custDataLst>
                      <p:tags r:id="rId166"/>
                    </p:custDataLst>
                  </p:nvPr>
                </p:nvSpPr>
                <p:spPr bwMode="auto">
                  <a:xfrm>
                    <a:off x="8592" y="2698"/>
                    <a:ext cx="128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06" name="Line 66"/>
                  <p:cNvSpPr>
                    <a:spLocks noChangeShapeType="1"/>
                  </p:cNvSpPr>
                  <p:nvPr>
                    <p:custDataLst>
                      <p:tags r:id="rId167"/>
                    </p:custDataLst>
                  </p:nvPr>
                </p:nvSpPr>
                <p:spPr bwMode="auto">
                  <a:xfrm>
                    <a:off x="8764" y="2653"/>
                    <a:ext cx="39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07" name="Line 67"/>
                  <p:cNvSpPr>
                    <a:spLocks noChangeShapeType="1"/>
                  </p:cNvSpPr>
                  <p:nvPr>
                    <p:custDataLst>
                      <p:tags r:id="rId168"/>
                    </p:custDataLst>
                  </p:nvPr>
                </p:nvSpPr>
                <p:spPr bwMode="auto">
                  <a:xfrm>
                    <a:off x="8715" y="2750"/>
                    <a:ext cx="58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08" name="Line 68"/>
                  <p:cNvSpPr>
                    <a:spLocks noChangeShapeType="1"/>
                  </p:cNvSpPr>
                  <p:nvPr>
                    <p:custDataLst>
                      <p:tags r:id="rId169"/>
                    </p:custDataLst>
                  </p:nvPr>
                </p:nvSpPr>
                <p:spPr bwMode="auto">
                  <a:xfrm>
                    <a:off x="8593" y="2749"/>
                    <a:ext cx="38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sp>
                <p:nvSpPr>
                  <p:cNvPr id="10309" name="Line 69"/>
                  <p:cNvSpPr>
                    <a:spLocks noChangeShapeType="1"/>
                  </p:cNvSpPr>
                  <p:nvPr>
                    <p:custDataLst>
                      <p:tags r:id="rId170"/>
                    </p:custDataLst>
                  </p:nvPr>
                </p:nvSpPr>
                <p:spPr bwMode="auto">
                  <a:xfrm>
                    <a:off x="8744" y="2700"/>
                    <a:ext cx="38" cy="0"/>
                  </a:xfrm>
                  <a:prstGeom prst="line">
                    <a:avLst/>
                  </a:prstGeom>
                  <a:grpFill/>
                  <a:ln w="28575">
                    <a:solidFill>
                      <a:srgbClr val="00B0F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zh-CN" altLang="en-US"/>
                  </a:p>
                </p:txBody>
              </p:sp>
              <p:grpSp>
                <p:nvGrpSpPr>
                  <p:cNvPr id="13" name="Group 70"/>
                  <p:cNvGrpSpPr/>
                  <p:nvPr>
                    <p:custDataLst>
                      <p:tags r:id="rId171"/>
                    </p:custDataLst>
                  </p:nvPr>
                </p:nvGrpSpPr>
                <p:grpSpPr>
                  <a:xfrm>
                    <a:off x="8576" y="2574"/>
                    <a:ext cx="234" cy="15"/>
                    <a:chOff x="4083" y="4362"/>
                    <a:chExt cx="240" cy="18"/>
                  </a:xfrm>
                  <a:grpFill/>
                </p:grpSpPr>
                <p:sp>
                  <p:nvSpPr>
                    <p:cNvPr id="10311" name="Line 71"/>
                    <p:cNvSpPr>
                      <a:spLocks noChangeShapeType="1"/>
                    </p:cNvSpPr>
                    <p:nvPr>
                      <p:custDataLst>
                        <p:tags r:id="rId172"/>
                      </p:custDataLst>
                    </p:nvPr>
                  </p:nvSpPr>
                  <p:spPr bwMode="auto">
                    <a:xfrm>
                      <a:off x="4104" y="4377"/>
                      <a:ext cx="193" cy="0"/>
                    </a:xfrm>
                    <a:prstGeom prst="line">
                      <a:avLst/>
                    </a:prstGeom>
                    <a:grpFill/>
                    <a:ln w="28575">
                      <a:solidFill>
                        <a:srgbClr val="00B0F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0312" name="Freeform 72"/>
                    <p:cNvSpPr/>
                    <p:nvPr>
                      <p:custDataLst>
                        <p:tags r:id="rId173"/>
                      </p:custDataLst>
                    </p:nvPr>
                  </p:nvSpPr>
                  <p:spPr bwMode="auto">
                    <a:xfrm>
                      <a:off x="4299" y="4362"/>
                      <a:ext cx="24" cy="18"/>
                    </a:xfrm>
                    <a:custGeom>
                      <a:cxnLst>
                        <a:cxn ang="0">
                          <a:pos x="0" y="18"/>
                        </a:cxn>
                        <a:cxn ang="0">
                          <a:pos x="24" y="0"/>
                        </a:cxn>
                      </a:cxnLst>
                      <a:rect l="0" t="0" r="r" b="b"/>
                      <a:pathLst>
                        <a:path w="24" h="18">
                          <a:moveTo>
                            <a:pt x="0" y="18"/>
                          </a:moveTo>
                          <a:cubicBezTo>
                            <a:pt x="0" y="18"/>
                            <a:pt x="12" y="9"/>
                            <a:pt x="24" y="0"/>
                          </a:cubicBezTo>
                        </a:path>
                      </a:pathLst>
                    </a:custGeom>
                    <a:grpFill/>
                    <a:ln w="28575">
                      <a:solidFill>
                        <a:srgbClr val="00B0F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  <p:sp>
                  <p:nvSpPr>
                    <p:cNvPr id="10313" name="Freeform 73"/>
                    <p:cNvSpPr/>
                    <p:nvPr>
                      <p:custDataLst>
                        <p:tags r:id="rId174"/>
                      </p:custDataLst>
                    </p:nvPr>
                  </p:nvSpPr>
                  <p:spPr bwMode="auto">
                    <a:xfrm flipH="1">
                      <a:off x="4083" y="4362"/>
                      <a:ext cx="24" cy="18"/>
                    </a:xfrm>
                    <a:custGeom>
                      <a:cxnLst>
                        <a:cxn ang="0">
                          <a:pos x="0" y="18"/>
                        </a:cxn>
                        <a:cxn ang="0">
                          <a:pos x="24" y="0"/>
                        </a:cxn>
                      </a:cxnLst>
                      <a:rect l="0" t="0" r="r" b="b"/>
                      <a:pathLst>
                        <a:path w="24" h="18">
                          <a:moveTo>
                            <a:pt x="0" y="18"/>
                          </a:moveTo>
                          <a:cubicBezTo>
                            <a:pt x="0" y="18"/>
                            <a:pt x="12" y="9"/>
                            <a:pt x="24" y="0"/>
                          </a:cubicBezTo>
                        </a:path>
                      </a:pathLst>
                    </a:custGeom>
                    <a:grpFill/>
                    <a:ln w="28575">
                      <a:solidFill>
                        <a:srgbClr val="00B0F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>
                        <a:defRPr/>
                      </a:pPr>
                      <a:endParaRPr lang="zh-CN" altLang="en-US"/>
                    </a:p>
                  </p:txBody>
                </p:sp>
              </p:grpSp>
            </p:grpSp>
          </p:grpSp>
          <p:grpSp>
            <p:nvGrpSpPr>
              <p:cNvPr id="14" name="Group 74"/>
              <p:cNvGrpSpPr/>
              <p:nvPr>
                <p:custDataLst>
                  <p:tags r:id="rId175"/>
                </p:custDataLst>
              </p:nvPr>
            </p:nvGrpSpPr>
            <p:grpSpPr>
              <a:xfrm>
                <a:off x="3402013" y="2514600"/>
                <a:ext cx="331787" cy="1712912"/>
                <a:chOff x="4832" y="1026"/>
                <a:chExt cx="238" cy="1466"/>
              </a:xfrm>
            </p:grpSpPr>
            <p:sp>
              <p:nvSpPr>
                <p:cNvPr id="8318" name="AutoShape 75"/>
                <p:cNvSpPr>
                  <a:spLocks noChangeArrowheads="1"/>
                </p:cNvSpPr>
                <p:nvPr>
                  <p:custDataLst>
                    <p:tags r:id="rId176"/>
                  </p:custDataLst>
                </p:nvPr>
              </p:nvSpPr>
              <p:spPr bwMode="auto">
                <a:xfrm>
                  <a:off x="4832" y="1026"/>
                  <a:ext cx="238" cy="28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19" name="Line 76"/>
                <p:cNvSpPr>
                  <a:spLocks noChangeShapeType="1"/>
                </p:cNvSpPr>
                <p:nvPr>
                  <p:custDataLst>
                    <p:tags r:id="rId177"/>
                  </p:custDataLst>
                </p:nvPr>
              </p:nvSpPr>
              <p:spPr bwMode="auto">
                <a:xfrm flipH="1">
                  <a:off x="4838" y="1043"/>
                  <a:ext cx="0" cy="12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20" name="Line 77"/>
                <p:cNvSpPr>
                  <a:spLocks noChangeShapeType="1"/>
                </p:cNvSpPr>
                <p:nvPr>
                  <p:custDataLst>
                    <p:tags r:id="rId178"/>
                  </p:custDataLst>
                </p:nvPr>
              </p:nvSpPr>
              <p:spPr bwMode="auto">
                <a:xfrm flipH="1">
                  <a:off x="5062" y="1043"/>
                  <a:ext cx="0" cy="12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21" name="AutoShape 78"/>
                <p:cNvSpPr>
                  <a:spLocks noChangeArrowheads="1"/>
                </p:cNvSpPr>
                <p:nvPr>
                  <p:custDataLst>
                    <p:tags r:id="rId179"/>
                  </p:custDataLst>
                </p:nvPr>
              </p:nvSpPr>
              <p:spPr bwMode="auto">
                <a:xfrm flipV="1">
                  <a:off x="4837" y="2146"/>
                  <a:ext cx="223" cy="346"/>
                </a:xfrm>
                <a:custGeom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w 21600"/>
                    <a:gd name="T7" fmla="*/ 0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0 w 21600"/>
                    <a:gd name="T13" fmla="*/ 0 h 21600"/>
                    <a:gd name="T14" fmla="*/ 21600 w 21600"/>
                    <a:gd name="T15" fmla="*/ 7741 h 21600"/>
                  </a:gdLst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0" y="10814"/>
                      </a:moveTo>
                      <a:cubicBezTo>
                        <a:pt x="0" y="10809"/>
                        <a:pt x="0" y="10804"/>
                        <a:pt x="0" y="10800"/>
                      </a:cubicBezTo>
                      <a:cubicBezTo>
                        <a:pt x="0" y="4835"/>
                        <a:pt x="4835" y="0"/>
                        <a:pt x="10800" y="0"/>
                      </a:cubicBezTo>
                      <a:cubicBezTo>
                        <a:pt x="16764" y="0"/>
                        <a:pt x="21600" y="4835"/>
                        <a:pt x="21600" y="10800"/>
                      </a:cubicBezTo>
                      <a:cubicBezTo>
                        <a:pt x="21600" y="10804"/>
                        <a:pt x="21599" y="10809"/>
                        <a:pt x="21599" y="10814"/>
                      </a:cubicBezTo>
                      <a:cubicBezTo>
                        <a:pt x="21599" y="10809"/>
                        <a:pt x="21600" y="10804"/>
                        <a:pt x="21600" y="10800"/>
                      </a:cubicBezTo>
                      <a:cubicBezTo>
                        <a:pt x="21600" y="4835"/>
                        <a:pt x="16764" y="0"/>
                        <a:pt x="10800" y="0"/>
                      </a:cubicBezTo>
                      <a:cubicBezTo>
                        <a:pt x="4835" y="0"/>
                        <a:pt x="0" y="4835"/>
                        <a:pt x="0" y="10800"/>
                      </a:cubicBezTo>
                      <a:cubicBezTo>
                        <a:pt x="-1" y="10804"/>
                        <a:pt x="0" y="10809"/>
                        <a:pt x="0" y="10814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 algn="ctr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sp>
          <p:nvSpPr>
            <p:cNvPr id="8204" name="TextBox 190"/>
            <p:cNvSpPr txBox="1">
              <a:spLocks noChangeArrowheads="1"/>
            </p:cNvSpPr>
            <p:nvPr>
              <p:custDataLst>
                <p:tags r:id="rId180"/>
              </p:custDataLst>
            </p:nvPr>
          </p:nvSpPr>
          <p:spPr bwMode="auto">
            <a:xfrm>
              <a:off x="2949528" y="3580956"/>
              <a:ext cx="755335" cy="101566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6000"/>
                <a:t>+</a:t>
              </a:r>
              <a:endParaRPr lang="zh-CN" altLang="en-US" sz="6000"/>
            </a:p>
          </p:txBody>
        </p:sp>
        <p:sp>
          <p:nvSpPr>
            <p:cNvPr id="8205" name="TextBox 192"/>
            <p:cNvSpPr txBox="1">
              <a:spLocks noChangeArrowheads="1"/>
            </p:cNvSpPr>
            <p:nvPr>
              <p:custDataLst>
                <p:tags r:id="rId181"/>
              </p:custDataLst>
            </p:nvPr>
          </p:nvSpPr>
          <p:spPr bwMode="auto">
            <a:xfrm>
              <a:off x="5592691" y="3681495"/>
              <a:ext cx="1050288" cy="92333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400" b="1">
                  <a:latin typeface="Times New Roman" panose="02020603050405020304" pitchFamily="18" charset="0"/>
                  <a:ea typeface="楷体_GB2312" pitchFamily="49" charset="-122"/>
                </a:rPr>
                <a:t>→ </a:t>
              </a:r>
              <a:endParaRPr lang="zh-CN" altLang="en-US" sz="5400"/>
            </a:p>
          </p:txBody>
        </p:sp>
      </p:grpSp>
      <p:sp>
        <p:nvSpPr>
          <p:cNvPr id="195" name="TextBox 17"/>
          <p:cNvSpPr txBox="1">
            <a:spLocks noChangeArrowheads="1"/>
          </p:cNvSpPr>
          <p:nvPr>
            <p:custDataLst>
              <p:tags r:id="rId182"/>
            </p:custDataLst>
          </p:nvPr>
        </p:nvSpPr>
        <p:spPr bwMode="auto">
          <a:xfrm>
            <a:off x="2472788" y="5232010"/>
            <a:ext cx="170688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反应物质量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6" name="TextBox 18"/>
          <p:cNvSpPr txBox="1">
            <a:spLocks noChangeArrowheads="1"/>
          </p:cNvSpPr>
          <p:nvPr>
            <p:custDataLst>
              <p:tags r:id="rId183"/>
            </p:custDataLst>
          </p:nvPr>
        </p:nvSpPr>
        <p:spPr bwMode="auto">
          <a:xfrm>
            <a:off x="7964464" y="5282419"/>
            <a:ext cx="170688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生成物质量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7" name="下箭头 196"/>
          <p:cNvSpPr/>
          <p:nvPr>
            <p:custDataLst>
              <p:tags r:id="rId184"/>
            </p:custDataLst>
          </p:nvPr>
        </p:nvSpPr>
        <p:spPr>
          <a:xfrm>
            <a:off x="4165601" y="5175738"/>
            <a:ext cx="609600" cy="762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98" name="上箭头 197"/>
          <p:cNvSpPr/>
          <p:nvPr>
            <p:custDataLst>
              <p:tags r:id="rId185"/>
            </p:custDataLst>
          </p:nvPr>
        </p:nvSpPr>
        <p:spPr>
          <a:xfrm>
            <a:off x="9566031" y="5043267"/>
            <a:ext cx="609600" cy="76200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200" name="TextBox 199"/>
          <p:cNvSpPr txBox="1">
            <a:spLocks noChangeArrowheads="1"/>
          </p:cNvSpPr>
          <p:nvPr>
            <p:custDataLst>
              <p:tags r:id="rId186"/>
            </p:custDataLst>
          </p:nvPr>
        </p:nvSpPr>
        <p:spPr bwMode="auto">
          <a:xfrm>
            <a:off x="3801404" y="6088559"/>
            <a:ext cx="5212080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整体研究更有意义！</a:t>
            </a:r>
            <a:endParaRPr lang="en-US" altLang="zh-CN" sz="4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7" name="矩形 186"/>
          <p:cNvSpPr/>
          <p:nvPr>
            <p:custDataLst>
              <p:tags r:id="rId187"/>
            </p:custDataLst>
          </p:nvPr>
        </p:nvSpPr>
        <p:spPr>
          <a:xfrm>
            <a:off x="865505" y="558800"/>
            <a:ext cx="376110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en-US" altLang="zh-CN" sz="28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微软雅黑" panose="020b0503020204020204" charset="-122"/>
                <a:ea typeface="微软雅黑" panose="020b0503020204020204" charset="-122"/>
              </a:rPr>
              <a:t>【</a:t>
            </a:r>
            <a:r>
              <a:rPr lang="zh-CN" altLang="en-US" sz="28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微软雅黑" panose="020b0503020204020204" charset="-122"/>
                <a:ea typeface="微软雅黑" panose="020b0503020204020204" charset="-122"/>
              </a:rPr>
              <a:t>实验探究一</a:t>
            </a:r>
            <a:r>
              <a:rPr lang="en-US" altLang="zh-CN" sz="28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微软雅黑" panose="020b0503020204020204" charset="-122"/>
                <a:ea typeface="微软雅黑" panose="020b0503020204020204" charset="-122"/>
              </a:rPr>
              <a:t>】</a:t>
            </a:r>
            <a:r>
              <a:rPr lang="zh-CN" altLang="en-US" sz="28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微软雅黑" panose="020b0503020204020204" charset="-122"/>
                <a:ea typeface="微软雅黑" panose="020b0503020204020204" charset="-122"/>
              </a:rPr>
              <a:t>：</a:t>
            </a:r>
            <a:endParaRPr lang="zh-CN" altLang="en-US" sz="2800" b="1" cap="all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88" name="矩形 187"/>
          <p:cNvSpPr/>
          <p:nvPr>
            <p:custDataLst>
              <p:tags r:id="rId188"/>
            </p:custDataLst>
          </p:nvPr>
        </p:nvSpPr>
        <p:spPr>
          <a:xfrm>
            <a:off x="1178725" y="1185541"/>
            <a:ext cx="69392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微软雅黑" panose="020b0503020204020204" charset="-122"/>
                <a:ea typeface="微软雅黑" panose="020b0503020204020204" charset="-122"/>
              </a:rPr>
              <a:t>测定氢氧化钠和硫酸铜的反应前后质量变化</a:t>
            </a:r>
            <a:endParaRPr lang="zh-CN" altLang="en-US" sz="2800" b="1" cap="all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9" name="Text Box 80"/>
          <p:cNvSpPr txBox="1">
            <a:spLocks noChangeArrowheads="1"/>
          </p:cNvSpPr>
          <p:nvPr>
            <p:custDataLst>
              <p:tags r:id="rId189"/>
            </p:custDataLst>
          </p:nvPr>
        </p:nvSpPr>
        <p:spPr bwMode="auto">
          <a:xfrm>
            <a:off x="6648320" y="1903828"/>
            <a:ext cx="4211939" cy="14941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 smtClean="0">
                <a:latin typeface="微软雅黑" panose="020b0503020204020204" charset="-122"/>
                <a:ea typeface="微软雅黑" panose="020b0503020204020204" charset="-122"/>
              </a:rPr>
              <a:t>氢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氧化铜   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+  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硫酸钠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400" b="1" smtClean="0">
                <a:latin typeface="微软雅黑" panose="020b0503020204020204" charset="-122"/>
                <a:ea typeface="微软雅黑" panose="020b0503020204020204" charset="-122"/>
              </a:rPr>
              <a:t>Cu(OH)</a:t>
            </a:r>
            <a:r>
              <a:rPr lang="en-US" altLang="zh-CN" sz="2400" b="1" baseline="-25000" smtClean="0"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en-US" altLang="zh-CN" sz="2400" b="1" smtClean="0">
                <a:latin typeface="微软雅黑" panose="020b0503020204020204" charset="-122"/>
                <a:ea typeface="微软雅黑" panose="020b0503020204020204" charset="-122"/>
              </a:rPr>
              <a:t>            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Na</a:t>
            </a:r>
            <a:r>
              <a:rPr lang="en-US" altLang="zh-CN" sz="2400" b="1" baseline="-25000"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SO</a:t>
            </a:r>
            <a:r>
              <a:rPr lang="en-US" altLang="zh-CN" sz="2400" b="1" baseline="-25000">
                <a:latin typeface="微软雅黑" panose="020b0503020204020204" charset="-122"/>
                <a:ea typeface="微软雅黑" panose="020b0503020204020204" charset="-122"/>
              </a:rPr>
              <a:t>4</a:t>
            </a:r>
            <a:endParaRPr lang="en-US" altLang="zh-CN" sz="2400" b="1" baseline="-25000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 b="1" smtClean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蓝色沉淀）</a:t>
            </a:r>
            <a:r>
              <a:rPr lang="en-US" altLang="zh-CN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（无色溶液）</a:t>
            </a:r>
            <a:r>
              <a:rPr lang="en-US" altLang="zh-CN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endParaRPr lang="en-US" altLang="zh-CN" sz="2400" b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4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dur="500" fill="hold" grpId="6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 0 L 0 -0.07213" pathEditMode="relative" ptsTypes="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195" grpId="1"/>
      <p:bldP spid="196" grpId="2"/>
      <p:bldP spid="197" grpId="3"/>
      <p:bldP spid="198" grpId="4"/>
      <p:bldP spid="200" grpId="5"/>
      <p:bldP spid="200" grpId="6"/>
      <p:bldP spid="188" grpId="7"/>
      <p:bldP spid="189" grpId="8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5" name="Rectangle 1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12800" y="2337753"/>
            <a:ext cx="10566400" cy="344995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【</a:t>
            </a:r>
            <a:r>
              <a:rPr lang="zh-CN" altLang="en-US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实验步骤</a:t>
            </a: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】</a:t>
            </a:r>
            <a:endParaRPr lang="en-US" altLang="zh-CN" sz="2800" b="1" smtClean="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1.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在</a:t>
            </a:r>
            <a:r>
              <a:rPr kumimoji="0" lang="zh-CN" sz="28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一只试管</a:t>
            </a:r>
            <a:r>
              <a:rPr kumimoji="0" lang="zh-CN" altLang="en-US" sz="28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加入硫酸铜溶液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800" b="1" u="sng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另一只</a:t>
            </a:r>
            <a:r>
              <a:rPr kumimoji="0" lang="zh-CN" altLang="en-US" sz="28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加入氢氧化钠溶液</a:t>
            </a:r>
            <a:endParaRPr kumimoji="0" lang="zh-CN" sz="2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.</a:t>
            </a:r>
            <a:r>
              <a:rPr 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烧杯及两只试</a:t>
            </a:r>
            <a:r>
              <a:rPr lang="zh-CN" altLang="en-US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管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的总</a:t>
            </a:r>
            <a:r>
              <a:rPr kumimoji="0" 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质量去皮，溶液</a:t>
            </a:r>
            <a:r>
              <a:rPr lang="zh-CN" sz="2800" b="1" smtClean="0">
                <a:ln>
                  <a:noFill/>
                </a:ln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质量</a:t>
            </a:r>
            <a:r>
              <a:rPr kumimoji="0" 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记为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m1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（反应前）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</a:t>
            </a:r>
            <a:endParaRPr kumimoji="0" lang="en-US" altLang="zh-CN" sz="28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3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.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将两试</a:t>
            </a:r>
            <a:r>
              <a:rPr lang="zh-CN" altLang="en-US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管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中溶液倾倒均匀混合，待</a:t>
            </a:r>
            <a:r>
              <a:rPr kumimoji="0" lang="zh-CN" altLang="en-US" sz="28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反应完毕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观察现象</a:t>
            </a:r>
            <a:endParaRPr kumimoji="0" lang="zh-CN" altLang="en-US" sz="2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4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.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再次称量，记为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m2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（反应后）</a:t>
            </a:r>
            <a:endParaRPr kumimoji="0" lang="en-US" altLang="zh-CN" sz="28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5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.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比较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m1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和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m2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质量</a:t>
            </a:r>
            <a:endParaRPr kumimoji="0" lang="zh-CN" altLang="en-US" sz="2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923118" y="903072"/>
            <a:ext cx="2382520" cy="6451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anose="05000000000000000000" pitchFamily="2" charset="2"/>
              <a:buChar char="Ø"/>
            </a:pPr>
            <a:r>
              <a:rPr lang="zh-CN" altLang="en-US" sz="3600" b="1" cap="all" smtClean="0">
                <a:solidFill>
                  <a:srgbClr val="00206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实验方法</a:t>
            </a:r>
            <a:endParaRPr lang="zh-CN" altLang="en-US" sz="3600" b="1" cap="all" spc="0" smtClean="0">
              <a:solidFill>
                <a:srgbClr val="00206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4" name="TextBox 3"/>
          <p:cNvSpPr txBox="1"/>
          <p:nvPr>
            <p:custDataLst>
              <p:tags r:id="rId5"/>
            </p:custDataLst>
          </p:nvPr>
        </p:nvSpPr>
        <p:spPr>
          <a:xfrm>
            <a:off x="3305810" y="969010"/>
            <a:ext cx="676148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rgbClr val="FF0000"/>
                </a:solidFill>
              </a:rPr>
              <a:t>——</a:t>
            </a:r>
            <a:r>
              <a:rPr lang="zh-CN" altLang="en-US" sz="3200" b="1" smtClean="0">
                <a:solidFill>
                  <a:srgbClr val="FF0000"/>
                </a:solidFill>
              </a:rPr>
              <a:t>称量反应前全部物质</a:t>
            </a:r>
            <a:r>
              <a:rPr lang="en-US" altLang="zh-CN" sz="3200" b="1" smtClean="0">
                <a:solidFill>
                  <a:srgbClr val="FF0000"/>
                </a:solidFill>
              </a:rPr>
              <a:t>m</a:t>
            </a:r>
            <a:r>
              <a:rPr lang="zh-CN" altLang="en-US" sz="3200" b="1" smtClean="0">
                <a:solidFill>
                  <a:srgbClr val="FF0000"/>
                </a:solidFill>
              </a:rPr>
              <a:t>总</a:t>
            </a:r>
            <a:endParaRPr lang="en-US" altLang="zh-CN" sz="3200" b="1" smtClean="0">
              <a:solidFill>
                <a:srgbClr val="FF0000"/>
              </a:solidFill>
            </a:endParaRPr>
          </a:p>
          <a:p>
            <a:r>
              <a:rPr lang="en-US" altLang="zh-CN" sz="3200" b="1" smtClean="0">
                <a:solidFill>
                  <a:srgbClr val="FF0000"/>
                </a:solidFill>
              </a:rPr>
              <a:t>           &amp; </a:t>
            </a:r>
            <a:r>
              <a:rPr lang="zh-CN" altLang="en-US" sz="3200" b="1" smtClean="0">
                <a:solidFill>
                  <a:srgbClr val="FF0000"/>
                </a:solidFill>
              </a:rPr>
              <a:t>反应后全部物质</a:t>
            </a:r>
            <a:r>
              <a:rPr lang="en-US" altLang="zh-CN" sz="3200" b="1" smtClean="0">
                <a:solidFill>
                  <a:srgbClr val="FF0000"/>
                </a:solidFill>
              </a:rPr>
              <a:t>m</a:t>
            </a:r>
            <a:r>
              <a:rPr lang="zh-CN" altLang="en-US" sz="3200" b="1" smtClean="0">
                <a:solidFill>
                  <a:srgbClr val="FF0000"/>
                </a:solidFill>
              </a:rPr>
              <a:t>总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4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4279" name="Text Box 7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791536" y="474052"/>
            <a:ext cx="4607984" cy="64516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anose="05000000000000000000" pitchFamily="2" charset="2"/>
              <a:buChar char="Ø"/>
              <a:defRPr/>
            </a:pPr>
            <a:r>
              <a:rPr lang="zh-CN" altLang="en-US" sz="3600" b="1" cap="all">
                <a:solidFill>
                  <a:srgbClr val="00206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Times New Roman" panose="02020603050405020304" pitchFamily="18" charset="0"/>
                <a:ea typeface="隶书" panose="02010509060101010101" pitchFamily="49" charset="-122"/>
              </a:rPr>
              <a:t>活动交流</a:t>
            </a:r>
            <a:endParaRPr lang="zh-CN" altLang="en-US" sz="3600" b="1" cap="all">
              <a:solidFill>
                <a:srgbClr val="00206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graphicFrame>
        <p:nvGraphicFramePr>
          <p:cNvPr id="30762" name="Group 42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784665" y="1651197"/>
          <a:ext cx="10622150" cy="3556732"/>
        </p:xfrm>
        <a:graphic>
          <a:graphicData uri="http://schemas.openxmlformats.org/drawingml/2006/table">
            <a:tbl>
              <a:tblPr/>
              <a:tblGrid>
                <a:gridCol w="3570605"/>
                <a:gridCol w="3738880"/>
                <a:gridCol w="3312665"/>
              </a:tblGrid>
              <a:tr h="823240">
                <a:tc gridSpan="3"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anose="02020603050405020304" pitchFamily="18" charset="0"/>
                          <a:ea typeface="隶书" panose="02010509060101010101" pitchFamily="49" charset="-122"/>
                        </a:rPr>
                        <a:t>实验记录单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anose="02020603050405020304" pitchFamily="18" charset="0"/>
                        <a:ea typeface="隶书" panose="02010509060101010101" pitchFamily="49" charset="-122"/>
                      </a:endParaRPr>
                    </a:p>
                  </a:txBody>
                  <a:tcPr marL="120000" marR="12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562247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anose="02020603050405020304" pitchFamily="18" charset="0"/>
                          <a:ea typeface="隶书" panose="02010509060101010101" pitchFamily="49" charset="-122"/>
                        </a:rPr>
                        <a:t>反应现象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anose="02020603050405020304" pitchFamily="18" charset="0"/>
                        <a:ea typeface="隶书" panose="02010509060101010101" pitchFamily="49" charset="-122"/>
                      </a:endParaRPr>
                    </a:p>
                  </a:txBody>
                  <a:tcPr marL="120000" marR="12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anose="02020603050405020304" pitchFamily="18" charset="0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120000" marR="12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720509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anose="02020603050405020304" pitchFamily="18" charset="0"/>
                          <a:ea typeface="隶书" panose="02010509060101010101" pitchFamily="49" charset="-122"/>
                        </a:rPr>
                        <a:t>反应表达式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anose="02020603050405020304" pitchFamily="18" charset="0"/>
                        <a:ea typeface="隶书" panose="02010509060101010101" pitchFamily="49" charset="-122"/>
                      </a:endParaRPr>
                    </a:p>
                  </a:txBody>
                  <a:tcPr marL="120000" marR="12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anose="02020603050405020304" pitchFamily="18" charset="0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120000" marR="12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725368"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anose="02020603050405020304" pitchFamily="18" charset="0"/>
                          <a:ea typeface="隶书" panose="02010509060101010101" pitchFamily="49" charset="-122"/>
                        </a:rPr>
                        <a:t>反应前后质量变化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anose="02020603050405020304" pitchFamily="18" charset="0"/>
                        <a:ea typeface="隶书" panose="02010509060101010101" pitchFamily="49" charset="-122"/>
                      </a:endParaRPr>
                    </a:p>
                  </a:txBody>
                  <a:tcPr marL="120000" marR="12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r>
                        <a:rPr kumimoji="1" lang="en-US" altLang="zh-CN" sz="2800" b="1" kern="120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anose="02020603050405020304" pitchFamily="18" charset="0"/>
                          <a:ea typeface="隶书" panose="02010509060101010101" pitchFamily="49" charset="-122"/>
                          <a:cs typeface="Times New Roman" panose="02020603050405020304" pitchFamily="18" charset="0"/>
                        </a:rPr>
                        <a:t>m1=       </a:t>
                      </a:r>
                      <a:endParaRPr kumimoji="1" lang="en-US" altLang="zh-CN" sz="2800" b="1" kern="1200" smtClean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anose="02020603050405020304" pitchFamily="18" charset="0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120000" marR="12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r>
                        <a:rPr kumimoji="1" lang="en-US" altLang="zh-CN" sz="2800" b="1" kern="120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imes New Roman" panose="02020603050405020304" pitchFamily="18" charset="0"/>
                          <a:ea typeface="隶书" panose="02010509060101010101" pitchFamily="49" charset="-122"/>
                          <a:cs typeface="Times New Roman" panose="02020603050405020304" pitchFamily="18" charset="0"/>
                        </a:rPr>
                        <a:t>m2=</a:t>
                      </a:r>
                      <a:endParaRPr kumimoji="1" lang="en-US" altLang="zh-CN" sz="2800" b="1" kern="1200" smtClean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anose="02020603050405020304" pitchFamily="18" charset="0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120000" marR="12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536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Times New Roman" panose="02020603050405020304" pitchFamily="18" charset="0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120000" marR="12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0000" marR="12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2" name="Group 43"/>
          <p:cNvGrpSpPr/>
          <p:nvPr>
            <p:custDataLst>
              <p:tags r:id="rId5"/>
            </p:custDataLst>
          </p:nvPr>
        </p:nvGrpSpPr>
        <p:grpSpPr>
          <a:xfrm>
            <a:off x="5094132" y="2504515"/>
            <a:ext cx="6314018" cy="1228725"/>
            <a:chOff x="1582" y="2205"/>
            <a:chExt cx="2983" cy="774"/>
          </a:xfrm>
        </p:grpSpPr>
        <p:sp>
          <p:nvSpPr>
            <p:cNvPr id="30757" name="Text Box 37"/>
            <p:cNvSpPr txBox="1"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2472" y="2205"/>
              <a:ext cx="1815" cy="329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prstShdw prst="shdw13" dist="53882" dir="13500000">
                <a:schemeClr val="bg2">
                  <a:alpha val="50000"/>
                </a:schemeClr>
              </a:prstShdw>
            </a:effec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0000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  <a:ea typeface="隶书" panose="02010509060101010101" pitchFamily="49" charset="-122"/>
                </a:rPr>
                <a:t>产生蓝色沉淀</a:t>
              </a:r>
              <a:endParaRPr lang="zh-CN" altLang="en-US" sz="28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隶书" panose="02010509060101010101" pitchFamily="49" charset="-122"/>
              </a:endParaRPr>
            </a:p>
          </p:txBody>
        </p:sp>
        <p:sp>
          <p:nvSpPr>
            <p:cNvPr id="30758" name="Text Box 38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1582" y="2650"/>
              <a:ext cx="2983" cy="329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prstShdw prst="shdw13" dist="53882" dir="13500000">
                <a:schemeClr val="bg2">
                  <a:alpha val="50000"/>
                </a:schemeClr>
              </a:prstShdw>
            </a:effec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zh-CN" altLang="en-US" sz="2800" b="1">
                  <a:solidFill>
                    <a:srgbClr val="0000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</a:rPr>
                <a:t>氢氧化钠</a:t>
              </a:r>
              <a:r>
                <a:rPr kumimoji="1" lang="en-US" altLang="zh-CN" sz="2800" b="1">
                  <a:solidFill>
                    <a:srgbClr val="0000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</a:rPr>
                <a:t>+</a:t>
              </a:r>
              <a:r>
                <a:rPr kumimoji="1" lang="zh-CN" altLang="en-US" sz="2800" b="1">
                  <a:solidFill>
                    <a:srgbClr val="0000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</a:rPr>
                <a:t>硫酸铜→氢氧化铜</a:t>
              </a:r>
              <a:r>
                <a:rPr kumimoji="1" lang="en-US" altLang="zh-CN" sz="2800" b="1">
                  <a:solidFill>
                    <a:srgbClr val="0000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</a:rPr>
                <a:t>+</a:t>
              </a:r>
              <a:r>
                <a:rPr kumimoji="1" lang="zh-CN" altLang="en-US" sz="2800" b="1">
                  <a:solidFill>
                    <a:srgbClr val="0000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  <a:ea typeface="隶书" panose="02010509060101010101" pitchFamily="49" charset="-122"/>
                  <a:cs typeface="Times New Roman" panose="02020603050405020304" pitchFamily="18" charset="0"/>
                </a:rPr>
                <a:t>硫酸钠</a:t>
              </a:r>
              <a:endParaRPr kumimoji="1" lang="zh-CN" altLang="en-US" sz="28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4" name="矩形 13"/>
          <p:cNvSpPr/>
          <p:nvPr>
            <p:custDataLst>
              <p:tags r:id="rId8"/>
            </p:custDataLst>
          </p:nvPr>
        </p:nvSpPr>
        <p:spPr>
          <a:xfrm>
            <a:off x="6978248" y="4685657"/>
            <a:ext cx="2116455" cy="52197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 b="1" smtClean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m1_____m2</a:t>
            </a:r>
            <a:endParaRPr kumimoji="1" lang="en-US" altLang="zh-CN" sz="2800" b="1" smtClean="0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>
            <p:custDataLst>
              <p:tags r:id="rId9"/>
            </p:custDataLst>
          </p:nvPr>
        </p:nvSpPr>
        <p:spPr>
          <a:xfrm>
            <a:off x="7811481" y="4562229"/>
            <a:ext cx="449580" cy="6451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 cap="none" spc="5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=</a:t>
            </a:r>
            <a:endParaRPr lang="en-US" altLang="zh-CN" sz="3600" b="1" cap="none" spc="50" smtClean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/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>
            <p:custDataLst>
              <p:tags r:id="rId10"/>
            </p:custDataLst>
          </p:nvPr>
        </p:nvSpPr>
        <p:spPr>
          <a:xfrm>
            <a:off x="1608598" y="5467038"/>
            <a:ext cx="897509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是否符合假设：反应前后无变化，</a:t>
            </a:r>
            <a:r>
              <a:rPr 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m</a:t>
            </a: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反应前</a:t>
            </a:r>
            <a:r>
              <a:rPr 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=m</a:t>
            </a: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反应后？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8" name="Text Box 80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68393" y="837795"/>
            <a:ext cx="10342880" cy="11982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   </a:t>
            </a:r>
            <a:r>
              <a:rPr lang="zh-CN" altLang="en-US" sz="3200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氢氧化钠  </a:t>
            </a:r>
            <a:r>
              <a:rPr lang="en-US" altLang="zh-CN" sz="3200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+  </a:t>
            </a:r>
            <a:r>
              <a:rPr lang="zh-CN" altLang="en-US" sz="3200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硫酸铜   →  氢氧化铜   </a:t>
            </a:r>
            <a:r>
              <a:rPr lang="en-US" altLang="zh-CN" sz="3200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+   </a:t>
            </a:r>
            <a:r>
              <a:rPr lang="zh-CN" altLang="en-US" sz="3200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硫酸钠</a:t>
            </a:r>
            <a:endParaRPr lang="zh-CN" altLang="en-US" sz="3200" smtClean="0">
              <a:ln w="10541" cmpd="sng">
                <a:solidFill>
                  <a:schemeClr val="tx1"/>
                </a:solidFill>
                <a:prstDash val="solid"/>
              </a:ln>
              <a:effectLst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     </a:t>
            </a:r>
            <a:r>
              <a:rPr lang="en-US" altLang="zh-CN" sz="2800" err="1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NaOH          CuSO</a:t>
            </a:r>
            <a:r>
              <a:rPr lang="en-US" altLang="zh-CN" sz="2800" baseline="-25000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4</a:t>
            </a:r>
            <a:r>
              <a:rPr lang="en-US" altLang="zh-CN" sz="2800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           Cu(OH)</a:t>
            </a:r>
            <a:r>
              <a:rPr lang="en-US" altLang="zh-CN" sz="2800" baseline="-25000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2</a:t>
            </a:r>
            <a:r>
              <a:rPr lang="en-US" altLang="zh-CN" sz="2800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          Na</a:t>
            </a:r>
            <a:r>
              <a:rPr lang="en-US" altLang="zh-CN" sz="2800" baseline="-25000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2</a:t>
            </a:r>
            <a:r>
              <a:rPr lang="en-US" altLang="zh-CN" sz="2800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SO</a:t>
            </a:r>
            <a:r>
              <a:rPr lang="en-US" altLang="zh-CN" sz="2800" baseline="-25000" smtClean="0">
                <a:ln w="10541" cmpd="sng">
                  <a:solidFill>
                    <a:schemeClr val="tx1"/>
                  </a:solidFill>
                  <a:prstDash val="solid"/>
                </a:ln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4</a:t>
            </a:r>
            <a:endParaRPr lang="en-US" altLang="zh-CN" sz="2800" baseline="-25000" smtClean="0">
              <a:ln w="10541" cmpd="sng">
                <a:solidFill>
                  <a:schemeClr val="tx1"/>
                </a:solidFill>
                <a:prstDash val="solid"/>
              </a:ln>
              <a:effectLst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3" name="TextBox 2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618562" y="2974146"/>
            <a:ext cx="79248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 smtClean="0">
                <a:latin typeface="微软雅黑" panose="020b0503020204020204" charset="-122"/>
                <a:ea typeface="微软雅黑" panose="020b0503020204020204" charset="-122"/>
              </a:rPr>
              <a:t>试</a:t>
            </a:r>
            <a:r>
              <a:rPr lang="zh-CN" altLang="en-US" sz="2400" b="1" smtClean="0">
                <a:latin typeface="微软雅黑" panose="020b0503020204020204" charset="-122"/>
                <a:ea typeface="微软雅黑" panose="020b0503020204020204" charset="-122"/>
              </a:rPr>
              <a:t>管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617942" y="4280022"/>
            <a:ext cx="115448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CuSO</a:t>
            </a:r>
            <a:r>
              <a:rPr lang="en-US" altLang="zh-CN" sz="2400" b="1" baseline="-25000">
                <a:latin typeface="微软雅黑" panose="020b0503020204020204" charset="-122"/>
                <a:ea typeface="微软雅黑" panose="020b0503020204020204" charset="-122"/>
              </a:rPr>
              <a:t>4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572125" y="3634080"/>
            <a:ext cx="112883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err="1">
                <a:latin typeface="微软雅黑" panose="020b0503020204020204" charset="-122"/>
                <a:ea typeface="微软雅黑" panose="020b0503020204020204" charset="-122"/>
              </a:rPr>
              <a:t>NaOH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689779" y="4891968"/>
            <a:ext cx="816249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H</a:t>
            </a:r>
            <a:r>
              <a:rPr lang="en-US" altLang="zh-CN" sz="2400" b="1" baseline="-25000"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O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7925631" y="2874891"/>
            <a:ext cx="79248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 smtClean="0">
                <a:latin typeface="微软雅黑" panose="020b0503020204020204" charset="-122"/>
                <a:ea typeface="微软雅黑" panose="020b0503020204020204" charset="-122"/>
              </a:rPr>
              <a:t>试</a:t>
            </a:r>
            <a:r>
              <a:rPr lang="zh-CN" altLang="en-US" sz="2400" b="1" smtClean="0">
                <a:latin typeface="微软雅黑" panose="020b0503020204020204" charset="-122"/>
                <a:ea typeface="微软雅黑" panose="020b0503020204020204" charset="-122"/>
              </a:rPr>
              <a:t>管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002450" y="4180767"/>
            <a:ext cx="1314784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Na</a:t>
            </a:r>
            <a:r>
              <a:rPr lang="en-US" altLang="zh-CN" sz="2400" b="1" baseline="-25000"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SO</a:t>
            </a:r>
            <a:r>
              <a:rPr lang="en-US" altLang="zh-CN" sz="2400" b="1" baseline="-25000">
                <a:latin typeface="微软雅黑" panose="020b0503020204020204" charset="-122"/>
                <a:ea typeface="微软雅黑" panose="020b0503020204020204" charset="-122"/>
              </a:rPr>
              <a:t>4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981901" y="3539589"/>
            <a:ext cx="146226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Cu(OH)</a:t>
            </a:r>
            <a:r>
              <a:rPr lang="en-US" altLang="zh-CN" sz="2400" b="1" baseline="-25000">
                <a:latin typeface="微软雅黑" panose="020b0503020204020204" charset="-122"/>
                <a:ea typeface="微软雅黑" panose="020b0503020204020204" charset="-122"/>
              </a:rPr>
              <a:t>2</a:t>
            </a:r>
            <a:endParaRPr lang="zh-CN" altLang="en-US" sz="2400" baseline="-25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8013161" y="4792713"/>
            <a:ext cx="816249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H</a:t>
            </a:r>
            <a:r>
              <a:rPr lang="en-US" altLang="zh-CN" sz="2400" b="1" baseline="-25000"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O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7998217" y="5340475"/>
            <a:ext cx="2600392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err="1">
                <a:latin typeface="微软雅黑" panose="020b0503020204020204" charset="-122"/>
                <a:ea typeface="微软雅黑" panose="020b0503020204020204" charset="-122"/>
              </a:rPr>
              <a:t>NaOH(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剩余部分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)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4027088" y="3235570"/>
            <a:ext cx="2246128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Times New Roman" panose="02020603050405020304" pitchFamily="18" charset="0"/>
                <a:ea typeface="楷体_GB2312" pitchFamily="49" charset="-122"/>
              </a:rPr>
              <a:t>(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参加反应部分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)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4096061" y="3890816"/>
            <a:ext cx="1627369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Times New Roman" panose="02020603050405020304" pitchFamily="18" charset="0"/>
                <a:ea typeface="楷体_GB2312" pitchFamily="49" charset="-122"/>
              </a:rPr>
              <a:t>(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剩余部分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)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TextBox 21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2525200" y="2156801"/>
            <a:ext cx="1250663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m1</a:t>
            </a:r>
            <a:r>
              <a:rPr lang="zh-CN" altLang="en-US" sz="3200" b="1" smtClean="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总</a:t>
            </a:r>
            <a:endParaRPr lang="zh-CN" altLang="en-US" sz="32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925631" y="2086464"/>
            <a:ext cx="1250663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m2</a:t>
            </a:r>
            <a:r>
              <a:rPr lang="zh-CN" altLang="en-US" sz="3200" b="1" smtClean="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总</a:t>
            </a:r>
            <a:endParaRPr lang="zh-CN" altLang="en-US" sz="32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5309873" y="1885998"/>
            <a:ext cx="813043" cy="110799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solidFill>
                  <a:srgbClr val="002060"/>
                </a:solidFill>
              </a:rPr>
              <a:t>=</a:t>
            </a:r>
            <a:endParaRPr lang="zh-CN" altLang="en-US" sz="6600">
              <a:solidFill>
                <a:srgbClr val="002060"/>
              </a:solidFill>
            </a:endParaRPr>
          </a:p>
        </p:txBody>
      </p:sp>
      <p:cxnSp>
        <p:nvCxnSpPr>
          <p:cNvPr id="27" name="直接连接符 26"/>
          <p:cNvCxnSpPr/>
          <p:nvPr>
            <p:custDataLst>
              <p:tags r:id="rId18"/>
            </p:custDataLst>
          </p:nvPr>
        </p:nvCxnSpPr>
        <p:spPr>
          <a:xfrm flipV="1">
            <a:off x="3578714" y="3520440"/>
            <a:ext cx="560917" cy="3000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直接连接符 29"/>
          <p:cNvCxnSpPr>
            <a:endCxn id="19" idx="1"/>
          </p:cNvCxnSpPr>
          <p:nvPr>
            <p:custDataLst>
              <p:tags r:id="rId19"/>
            </p:custDataLst>
          </p:nvPr>
        </p:nvCxnSpPr>
        <p:spPr>
          <a:xfrm>
            <a:off x="3579529" y="3822709"/>
            <a:ext cx="507642" cy="2989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" name="矩形 38"/>
          <p:cNvSpPr/>
          <p:nvPr>
            <p:custDataLst>
              <p:tags r:id="rId20"/>
            </p:custDataLst>
          </p:nvPr>
        </p:nvSpPr>
        <p:spPr>
          <a:xfrm>
            <a:off x="4205800" y="128270"/>
            <a:ext cx="4218940" cy="64516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anose="05000000000000000000" pitchFamily="2" charset="2"/>
              <a:buChar char="Ø"/>
            </a:pPr>
            <a:r>
              <a:rPr lang="zh-CN" altLang="en-US" sz="3600" b="1" cap="all" smtClean="0">
                <a:solidFill>
                  <a:srgbClr val="00206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反应前后物质分析</a:t>
            </a:r>
            <a:endParaRPr lang="zh-CN" altLang="en-US" sz="3600" b="1" cap="all" smtClean="0">
              <a:solidFill>
                <a:srgbClr val="00206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2049" name="Rectangle 1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1512326" y="5802308"/>
            <a:ext cx="6391493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结论</a:t>
            </a:r>
            <a:r>
              <a:rPr lang="en-US" altLang="zh-CN" sz="32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1</a:t>
            </a: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：</a:t>
            </a:r>
            <a:r>
              <a:rPr lang="en-US" altLang="zh-CN" sz="32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m</a:t>
            </a: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反应物总</a:t>
            </a:r>
            <a:r>
              <a:rPr lang="en-US" altLang="zh-CN" sz="32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=m</a:t>
            </a: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生成物总</a:t>
            </a:r>
            <a:endParaRPr lang="zh-CN" altLang="en-US" sz="3200" b="1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52" name="左大括号 51"/>
          <p:cNvSpPr/>
          <p:nvPr>
            <p:custDataLst>
              <p:tags r:id="rId22"/>
            </p:custDataLst>
          </p:nvPr>
        </p:nvSpPr>
        <p:spPr>
          <a:xfrm>
            <a:off x="1901533" y="2996419"/>
            <a:ext cx="281354" cy="219456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左大括号 52"/>
          <p:cNvSpPr/>
          <p:nvPr>
            <p:custDataLst>
              <p:tags r:id="rId23"/>
            </p:custDataLst>
          </p:nvPr>
        </p:nvSpPr>
        <p:spPr>
          <a:xfrm>
            <a:off x="7026763" y="2974242"/>
            <a:ext cx="450166" cy="249232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0808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dur="500" fill="hold" grpId="1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dur="500" fill="hold" grpId="2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9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dur="5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dur="5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2" presetClass="exit" presetSubtype="4" dur="5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2" presetClass="exit" presetSubtype="4" dur="5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 nodeType="clickPar">
                      <p:stCondLst>
                        <p:cond delay="0"/>
                      </p:stCondLst>
                      <p:childTnLst>
                        <p:par>
                          <p:cTn id="1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9" presetClass="exit" presetSubtype="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 nodeType="clickPar">
                      <p:stCondLst>
                        <p:cond delay="0"/>
                      </p:stCondLst>
                      <p:childTnLst>
                        <p:par>
                          <p:cTn id="1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9" presetClass="exit" presetSubtype="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 nodeType="clickPar">
                      <p:stCondLst>
                        <p:cond delay="0"/>
                      </p:stCondLst>
                      <p:childTnLst>
                        <p:par>
                          <p:cTn id="1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9" presetClass="exit" presetSubtype="0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1"/>
      <p:bldP spid="5" grpId="2"/>
      <p:bldP spid="6" grpId="3"/>
      <p:bldP spid="9" grpId="5"/>
      <p:bldP spid="10" grpId="7"/>
      <p:bldP spid="12" grpId="8"/>
      <p:bldP spid="13" grpId="9"/>
      <p:bldP spid="16" grpId="11"/>
      <p:bldP spid="17" grpId="12"/>
      <p:bldP spid="18" grpId="13"/>
      <p:bldP spid="19" grpId="14"/>
      <p:bldP spid="19" grpId="15"/>
      <p:bldP spid="22" grpId="16"/>
      <p:bldP spid="23" grpId="17"/>
      <p:bldP spid="25" grpId="18"/>
      <p:bldP spid="52" grpId="19"/>
      <p:bldP spid="53" grpId="2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556260" y="577215"/>
            <a:ext cx="8789035" cy="119888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en-US" altLang="zh-CN" sz="36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【</a:t>
            </a:r>
            <a:r>
              <a:rPr lang="zh-CN" altLang="en-US" sz="36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实验探究二</a:t>
            </a:r>
            <a:r>
              <a:rPr lang="en-US" altLang="zh-CN" sz="36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】</a:t>
            </a:r>
            <a:r>
              <a:rPr lang="zh-CN" altLang="en-US" sz="36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：</a:t>
            </a:r>
            <a:endParaRPr lang="en-US" altLang="zh-CN" sz="3600" b="1" cap="all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lvl="0" algn="l"/>
            <a:r>
              <a:rPr lang="zh-CN" altLang="en-US" sz="36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测定双氧水的分解反应前后质量变化</a:t>
            </a:r>
            <a:endParaRPr lang="zh-CN" altLang="en-US" sz="3600" b="1" cap="all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5" name="Rectangle 1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49885" y="1964055"/>
            <a:ext cx="11491595" cy="396938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【</a:t>
            </a:r>
            <a:r>
              <a:rPr lang="zh-CN" altLang="en-US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实验步骤</a:t>
            </a: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】</a:t>
            </a:r>
            <a:endParaRPr lang="en-US" altLang="zh-CN" sz="2800" b="1" smtClean="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1.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在</a:t>
            </a:r>
            <a:r>
              <a:rPr kumimoji="0" lang="en-US" altLang="zh-CN" sz="28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Y</a:t>
            </a:r>
            <a:r>
              <a:rPr lang="zh-CN" altLang="en-US" sz="2800" b="1" u="sng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型管一侧</a:t>
            </a:r>
            <a:r>
              <a:rPr kumimoji="0" lang="zh-CN" altLang="en-US" sz="28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加入二氧化锰粉末</a:t>
            </a:r>
            <a:r>
              <a:rPr kumimoji="0" lang="en-US" altLang="zh-CN" sz="28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(</a:t>
            </a:r>
            <a:r>
              <a:rPr kumimoji="0" lang="zh-CN" altLang="en-US" sz="28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少量即可</a:t>
            </a:r>
            <a:r>
              <a:rPr kumimoji="0" lang="en-US" altLang="zh-CN" sz="28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)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800" b="1" u="sng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另一侧</a:t>
            </a:r>
            <a:r>
              <a:rPr kumimoji="0" lang="zh-CN" altLang="en-US" sz="28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加入</a:t>
            </a:r>
            <a:r>
              <a:rPr kumimoji="0" lang="en-US" altLang="zh-CN" sz="28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kumimoji="0" lang="zh-CN" altLang="en-US" sz="28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滴管双氧水</a:t>
            </a:r>
            <a:endParaRPr kumimoji="0" lang="zh-CN" sz="2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.</a:t>
            </a:r>
            <a:r>
              <a:rPr lang="zh-CN" altLang="en-US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称量</a:t>
            </a: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Y</a:t>
            </a:r>
            <a:r>
              <a:rPr lang="zh-CN" altLang="en-US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型管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的总</a:t>
            </a:r>
            <a:r>
              <a:rPr kumimoji="0" 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质量，记为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m1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（反应前）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</a:t>
            </a:r>
            <a:endParaRPr kumimoji="0" lang="en-US" altLang="zh-CN" sz="28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3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.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将</a:t>
            </a: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Y</a:t>
            </a:r>
            <a:r>
              <a:rPr lang="zh-CN" altLang="en-US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型管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中溶液倾倒均匀混合，待</a:t>
            </a:r>
            <a:r>
              <a:rPr kumimoji="0" lang="zh-CN" altLang="en-US" sz="28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反应完毕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观察现象</a:t>
            </a:r>
            <a:endParaRPr kumimoji="0" lang="zh-CN" altLang="en-US" sz="2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4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.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再次称量，记为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m2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（反应后）</a:t>
            </a:r>
            <a:endParaRPr kumimoji="0" lang="en-US" altLang="zh-CN" sz="28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sz="2800" b="1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5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.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比较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m1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和</a:t>
            </a: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m2</a:t>
            </a: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质量</a:t>
            </a:r>
            <a:endParaRPr kumimoji="0" lang="zh-CN" altLang="en-US" sz="2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" name="矩形 16"/>
          <p:cNvSpPr/>
          <p:nvPr>
            <p:custDataLst>
              <p:tags r:id="rId3"/>
            </p:custDataLst>
          </p:nvPr>
        </p:nvSpPr>
        <p:spPr>
          <a:xfrm>
            <a:off x="5302803" y="3304366"/>
            <a:ext cx="501967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</a:pPr>
            <a:r>
              <a:rPr lang="zh-CN" altLang="en-US" sz="28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过氧化氢    →      水</a:t>
            </a:r>
            <a:r>
              <a:rPr lang="en-US" altLang="zh-CN" sz="28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+</a:t>
            </a:r>
            <a:r>
              <a:rPr lang="zh-CN" altLang="en-US" sz="28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氧气</a:t>
            </a:r>
            <a:endParaRPr lang="zh-CN" altLang="en-US" sz="2800" b="1" smtClean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54279" name="Text Box 7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432935" y="457835"/>
            <a:ext cx="3326130" cy="768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anose="05000000000000000000" pitchFamily="2" charset="2"/>
              <a:buChar char="Ø"/>
              <a:defRPr/>
            </a:pPr>
            <a:r>
              <a:rPr lang="zh-CN" altLang="en-US" sz="4400" b="1" cap="all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微软雅黑" panose="020b0503020204020204" charset="-122"/>
                <a:ea typeface="微软雅黑" panose="020b0503020204020204" charset="-122"/>
              </a:rPr>
              <a:t>活动交流</a:t>
            </a:r>
            <a:endParaRPr lang="en-US" altLang="zh-CN" sz="4400" b="1" cap="all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30762" name="Group 42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1274250" y="1782642"/>
          <a:ext cx="9643110" cy="3565525"/>
        </p:xfrm>
        <a:graphic>
          <a:graphicData uri="http://schemas.openxmlformats.org/drawingml/2006/table">
            <a:tbl>
              <a:tblPr/>
              <a:tblGrid>
                <a:gridCol w="3132455"/>
                <a:gridCol w="3791585"/>
                <a:gridCol w="2719070"/>
              </a:tblGrid>
              <a:tr h="825500">
                <a:tc gridSpan="3"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实验记录单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120000" marR="12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56324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反应现象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120000" marR="12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120000" marR="12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72263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反应表达式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120000" marR="12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120000" marR="12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727075"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反应前后质量变化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120000" marR="12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r>
                        <a:rPr kumimoji="1" lang="en-US" altLang="zh-CN" sz="2800" b="1" kern="120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隶书" panose="02010509060101010101" pitchFamily="49" charset="-122"/>
                          <a:ea typeface="隶书" panose="02010509060101010101" pitchFamily="49" charset="-122"/>
                          <a:cs typeface="+mn-cs"/>
                        </a:rPr>
                        <a:t>m1=       </a:t>
                      </a:r>
                      <a:endParaRPr kumimoji="1" lang="en-US" altLang="zh-CN" sz="2800" b="1" kern="120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隶书" panose="02010509060101010101" pitchFamily="49" charset="-122"/>
                        <a:ea typeface="隶书" panose="02010509060101010101" pitchFamily="49" charset="-122"/>
                        <a:cs typeface="+mn-cs"/>
                      </a:endParaRPr>
                    </a:p>
                  </a:txBody>
                  <a:tcPr marL="120000" marR="12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r>
                        <a:rPr kumimoji="1" lang="en-US" altLang="zh-CN" sz="2800" b="1" kern="120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隶书" panose="02010509060101010101" pitchFamily="49" charset="-122"/>
                          <a:ea typeface="隶书" panose="02010509060101010101" pitchFamily="49" charset="-122"/>
                          <a:cs typeface="+mn-cs"/>
                        </a:rPr>
                        <a:t>m2=</a:t>
                      </a:r>
                      <a:endParaRPr kumimoji="1" lang="en-US" altLang="zh-CN" sz="2800" b="1" kern="1200" smtClean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隶书" panose="02010509060101010101" pitchFamily="49" charset="-122"/>
                        <a:ea typeface="隶书" panose="02010509060101010101" pitchFamily="49" charset="-122"/>
                        <a:cs typeface="+mn-cs"/>
                      </a:endParaRPr>
                    </a:p>
                  </a:txBody>
                  <a:tcPr marL="120000" marR="12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707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 2" panose="05020102010507070707" pitchFamily="18" charset="2"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120000" marR="12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0000" marR="12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6" name="矩形 15"/>
          <p:cNvSpPr/>
          <p:nvPr>
            <p:custDataLst>
              <p:tags r:id="rId6"/>
            </p:custDataLst>
          </p:nvPr>
        </p:nvSpPr>
        <p:spPr>
          <a:xfrm>
            <a:off x="6239232" y="2684166"/>
            <a:ext cx="161290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</a:pPr>
            <a:r>
              <a:rPr lang="zh-CN" altLang="en-US" sz="28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产生气泡</a:t>
            </a:r>
            <a:endParaRPr lang="zh-CN" altLang="en-US" sz="2800" b="1" smtClean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1" name="矩形 10"/>
          <p:cNvSpPr/>
          <p:nvPr>
            <p:custDataLst>
              <p:tags r:id="rId7"/>
            </p:custDataLst>
          </p:nvPr>
        </p:nvSpPr>
        <p:spPr>
          <a:xfrm>
            <a:off x="6912843" y="4825992"/>
            <a:ext cx="1800225" cy="52197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 b="1" smtClean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m1_____m2</a:t>
            </a:r>
            <a:endParaRPr kumimoji="1" lang="en-US" altLang="zh-CN" sz="2800" b="1" smtClean="0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4" name="矩形 13"/>
          <p:cNvSpPr/>
          <p:nvPr>
            <p:custDataLst>
              <p:tags r:id="rId8"/>
            </p:custDataLst>
          </p:nvPr>
        </p:nvSpPr>
        <p:spPr>
          <a:xfrm>
            <a:off x="7551223" y="4769936"/>
            <a:ext cx="368935" cy="52197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cap="none" spc="5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&gt;</a:t>
            </a:r>
            <a:endParaRPr lang="en-US" altLang="zh-CN" sz="2800" b="1" cap="none" spc="50" smtClean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5" name="TextBox 14"/>
          <p:cNvSpPr txBox="1"/>
          <p:nvPr>
            <p:custDataLst>
              <p:tags r:id="rId9"/>
            </p:custDataLst>
          </p:nvPr>
        </p:nvSpPr>
        <p:spPr>
          <a:xfrm>
            <a:off x="7150100" y="3206115"/>
            <a:ext cx="13252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chemeClr val="accent1">
                    <a:lumMod val="50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二氧化锰</a:t>
            </a:r>
            <a:endParaRPr lang="zh-CN" altLang="en-US" b="1" smtClean="0">
              <a:solidFill>
                <a:schemeClr val="accent1">
                  <a:lumMod val="50000"/>
                </a:schemeClr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2" name="矩形 11"/>
          <p:cNvSpPr/>
          <p:nvPr>
            <p:custDataLst>
              <p:tags r:id="rId10"/>
            </p:custDataLst>
          </p:nvPr>
        </p:nvSpPr>
        <p:spPr>
          <a:xfrm>
            <a:off x="846598" y="5719768"/>
            <a:ext cx="1049999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为何不符合实验一结论：反应前后无变化，</a:t>
            </a:r>
            <a:r>
              <a:rPr 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m</a:t>
            </a:r>
            <a:r>
              <a:rPr lang="zh-CN" alt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反应前</a:t>
            </a:r>
            <a:r>
              <a:rPr 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=m</a:t>
            </a:r>
            <a:r>
              <a:rPr lang="zh-CN" alt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反应后？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dur="50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6" grpId="1"/>
      <p:bldP spid="14" grpId="2"/>
      <p:bldP spid="15" grpId="3"/>
      <p:bldP spid="12" grpId="4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https://d.book118.com/085040200224011102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010"/>
</p:tagLst>
</file>

<file path=ppt/tags/tag2.xml><?xml version="1.0" encoding="utf-8"?>
<p:tagLst xmlns:p="http://schemas.openxmlformats.org/presentationml/2006/main">
  <p:tag name="AS_UNIQUEID" val="1011"/>
</p:tagLst>
</file>

<file path=ppt/tags/tag3.xml><?xml version="1.0" encoding="utf-8"?>
<p:tagLst xmlns:p="http://schemas.openxmlformats.org/presentationml/2006/main">
  <p:tag name="AS_UNIQUEID" val="1012"/>
</p:tagLst>
</file>

<file path=ppt/tags/tag4.xml><?xml version="1.0" encoding="utf-8"?>
<p:tagLst xmlns:p="http://schemas.openxmlformats.org/presentationml/2006/main">
  <p:tag name="AS_UNIQUEID" val="1013"/>
</p:tagLst>
</file>

<file path=ppt/tags/tag5.xml><?xml version="1.0" encoding="utf-8"?>
<p:tagLst xmlns:p="http://schemas.openxmlformats.org/presentationml/2006/main">
  <p:tag name="AS_UNIQUEID" val="1014"/>
</p:tagLst>
</file>

<file path=ppt/tags/tag6.xml><?xml version="1.0" encoding="utf-8"?>
<p:tagLst xmlns:p="http://schemas.openxmlformats.org/presentationml/2006/main">
  <p:tag name="AS_UNIQUEID" val="1015"/>
</p:tagLst>
</file>

<file path=ppt/tags/tag7.xml><?xml version="1.0" encoding="utf-8"?>
<p:tagLst xmlns:p="http://schemas.openxmlformats.org/presentationml/2006/main">
  <p:tag name="AS_UNIQUEID" val="1016"/>
</p:tagLst>
</file>

<file path=ppt/tags/tag8.xml><?xml version="1.0" encoding="utf-8"?>
<p:tagLst xmlns:p="http://schemas.openxmlformats.org/presentationml/2006/main">
  <p:tag name="AS_UNIQUEID" val="1017"/>
</p:tagLst>
</file>

<file path=ppt/tags/tag9.xml><?xml version="1.0" encoding="utf-8"?>
<p:tagLst xmlns:p="http://schemas.openxmlformats.org/presentationml/2006/main">
  <p:tag name="AS_UNIQUEID" val="1018"/>
</p:tagLst>
</file>

<file path=ppt/tags/tag10.xml><?xml version="1.0" encoding="utf-8"?>
<p:tagLst xmlns:p="http://schemas.openxmlformats.org/presentationml/2006/main">
  <p:tag name="AS_UNIQUEID" val="1019"/>
</p:tagLst>
</file>

<file path=ppt/tags/tag11.xml><?xml version="1.0" encoding="utf-8"?>
<p:tagLst xmlns:p="http://schemas.openxmlformats.org/presentationml/2006/main">
  <p:tag name="AS_UNIQUEID" val="1020"/>
</p:tagLst>
</file>

<file path=ppt/tags/tag12.xml><?xml version="1.0" encoding="utf-8"?>
<p:tagLst xmlns:p="http://schemas.openxmlformats.org/presentationml/2006/main">
  <p:tag name="AS_UNIQUEID" val="1021"/>
</p:tagLst>
</file>

<file path=ppt/tags/tag13.xml><?xml version="1.0" encoding="utf-8"?>
<p:tagLst xmlns:p="http://schemas.openxmlformats.org/presentationml/2006/main">
  <p:tag name="AS_UNIQUEID" val="1022"/>
</p:tagLst>
</file>

<file path=ppt/tags/tag14.xml><?xml version="1.0" encoding="utf-8"?>
<p:tagLst xmlns:p="http://schemas.openxmlformats.org/presentationml/2006/main">
  <p:tag name="AS_UNIQUEID" val="1023"/>
</p:tagLst>
</file>

<file path=ppt/tags/tag15.xml><?xml version="1.0" encoding="utf-8"?>
<p:tagLst xmlns:p="http://schemas.openxmlformats.org/presentationml/2006/main">
  <p:tag name="AS_UNIQUEID" val="1024"/>
</p:tagLst>
</file>

<file path=ppt/tags/tag16.xml><?xml version="1.0" encoding="utf-8"?>
<p:tagLst xmlns:p="http://schemas.openxmlformats.org/presentationml/2006/main">
  <p:tag name="AS_UNIQUEID" val="1025"/>
</p:tagLst>
</file>

<file path=ppt/tags/tag17.xml><?xml version="1.0" encoding="utf-8"?>
<p:tagLst xmlns:p="http://schemas.openxmlformats.org/presentationml/2006/main">
  <p:tag name="AS_UNIQUEID" val="1026"/>
</p:tagLst>
</file>

<file path=ppt/tags/tag18.xml><?xml version="1.0" encoding="utf-8"?>
<p:tagLst xmlns:p="http://schemas.openxmlformats.org/presentationml/2006/main">
  <p:tag name="AS_UNIQUEID" val="1027"/>
</p:tagLst>
</file>

<file path=ppt/tags/tag19.xml><?xml version="1.0" encoding="utf-8"?>
<p:tagLst xmlns:p="http://schemas.openxmlformats.org/presentationml/2006/main">
  <p:tag name="AS_UNIQUEID" val="1028"/>
</p:tagLst>
</file>

<file path=ppt/tags/tag20.xml><?xml version="1.0" encoding="utf-8"?>
<p:tagLst xmlns:p="http://schemas.openxmlformats.org/presentationml/2006/main">
  <p:tag name="AS_UNIQUEID" val="1029"/>
</p:tagLst>
</file>

<file path=ppt/tags/tag21.xml><?xml version="1.0" encoding="utf-8"?>
<p:tagLst xmlns:p="http://schemas.openxmlformats.org/presentationml/2006/main">
  <p:tag name="AS_UNIQUEID" val="1030"/>
</p:tagLst>
</file>

<file path=ppt/tags/tag22.xml><?xml version="1.0" encoding="utf-8"?>
<p:tagLst xmlns:p="http://schemas.openxmlformats.org/presentationml/2006/main">
  <p:tag name="AS_UNIQUEID" val="1031"/>
</p:tagLst>
</file>

<file path=ppt/tags/tag23.xml><?xml version="1.0" encoding="utf-8"?>
<p:tagLst xmlns:p="http://schemas.openxmlformats.org/presentationml/2006/main">
  <p:tag name="AS_UNIQUEID" val="1032"/>
</p:tagLst>
</file>

<file path=ppt/tags/tag24.xml><?xml version="1.0" encoding="utf-8"?>
<p:tagLst xmlns:p="http://schemas.openxmlformats.org/presentationml/2006/main">
  <p:tag name="AS_UNIQUEID" val="1033"/>
</p:tagLst>
</file>

<file path=ppt/tags/tag25.xml><?xml version="1.0" encoding="utf-8"?>
<p:tagLst xmlns:p="http://schemas.openxmlformats.org/presentationml/2006/main">
  <p:tag name="AS_UNIQUEID" val="1034"/>
</p:tagLst>
</file>

<file path=ppt/tags/tag26.xml><?xml version="1.0" encoding="utf-8"?>
<p:tagLst xmlns:p="http://schemas.openxmlformats.org/presentationml/2006/main">
  <p:tag name="AS_UNIQUEID" val="1035"/>
</p:tagLst>
</file>

<file path=ppt/tags/tag27.xml><?xml version="1.0" encoding="utf-8"?>
<p:tagLst xmlns:p="http://schemas.openxmlformats.org/presentationml/2006/main">
  <p:tag name="AS_UNIQUEID" val="1036"/>
</p:tagLst>
</file>

<file path=ppt/tags/tag28.xml><?xml version="1.0" encoding="utf-8"?>
<p:tagLst xmlns:p="http://schemas.openxmlformats.org/presentationml/2006/main">
  <p:tag name="AS_UNIQUEID" val="1037"/>
</p:tagLst>
</file>

<file path=ppt/tags/tag29.xml><?xml version="1.0" encoding="utf-8"?>
<p:tagLst xmlns:p="http://schemas.openxmlformats.org/presentationml/2006/main">
  <p:tag name="AS_UNIQUEID" val="1038"/>
</p:tagLst>
</file>

<file path=ppt/tags/tag30.xml><?xml version="1.0" encoding="utf-8"?>
<p:tagLst xmlns:p="http://schemas.openxmlformats.org/presentationml/2006/main">
  <p:tag name="AS_UNIQUEID" val="1039"/>
</p:tagLst>
</file>

<file path=ppt/tags/tag31.xml><?xml version="1.0" encoding="utf-8"?>
<p:tagLst xmlns:p="http://schemas.openxmlformats.org/presentationml/2006/main">
  <p:tag name="AS_UNIQUEID" val="1040"/>
</p:tagLst>
</file>

<file path=ppt/tags/tag32.xml><?xml version="1.0" encoding="utf-8"?>
<p:tagLst xmlns:p="http://schemas.openxmlformats.org/presentationml/2006/main">
  <p:tag name="AS_UNIQUEID" val="1041"/>
</p:tagLst>
</file>

<file path=ppt/tags/tag33.xml><?xml version="1.0" encoding="utf-8"?>
<p:tagLst xmlns:p="http://schemas.openxmlformats.org/presentationml/2006/main">
  <p:tag name="AS_UNIQUEID" val="1042"/>
</p:tagLst>
</file>

<file path=ppt/tags/tag34.xml><?xml version="1.0" encoding="utf-8"?>
<p:tagLst xmlns:p="http://schemas.openxmlformats.org/presentationml/2006/main">
  <p:tag name="AS_UNIQUEID" val="1043"/>
</p:tagLst>
</file>

<file path=ppt/tags/tag35.xml><?xml version="1.0" encoding="utf-8"?>
<p:tagLst xmlns:p="http://schemas.openxmlformats.org/presentationml/2006/main">
  <p:tag name="AS_UNIQUEID" val="1044"/>
</p:tagLst>
</file>

<file path=ppt/tags/tag36.xml><?xml version="1.0" encoding="utf-8"?>
<p:tagLst xmlns:p="http://schemas.openxmlformats.org/presentationml/2006/main">
  <p:tag name="AS_UNIQUEID" val="1045"/>
</p:tagLst>
</file>

<file path=ppt/tags/tag37.xml><?xml version="1.0" encoding="utf-8"?>
<p:tagLst xmlns:p="http://schemas.openxmlformats.org/presentationml/2006/main">
  <p:tag name="AS_UNIQUEID" val="1046"/>
</p:tagLst>
</file>

<file path=ppt/tags/tag38.xml><?xml version="1.0" encoding="utf-8"?>
<p:tagLst xmlns:p="http://schemas.openxmlformats.org/presentationml/2006/main">
  <p:tag name="AS_UNIQUEID" val="1047"/>
</p:tagLst>
</file>

<file path=ppt/tags/tag39.xml><?xml version="1.0" encoding="utf-8"?>
<p:tagLst xmlns:p="http://schemas.openxmlformats.org/presentationml/2006/main">
  <p:tag name="AS_UNIQUEID" val="1048"/>
</p:tagLst>
</file>

<file path=ppt/tags/tag40.xml><?xml version="1.0" encoding="utf-8"?>
<p:tagLst xmlns:p="http://schemas.openxmlformats.org/presentationml/2006/main">
  <p:tag name="AS_UNIQUEID" val="1049"/>
</p:tagLst>
</file>

<file path=ppt/tags/tag41.xml><?xml version="1.0" encoding="utf-8"?>
<p:tagLst xmlns:p="http://schemas.openxmlformats.org/presentationml/2006/main">
  <p:tag name="AS_UNIQUEID" val="1050"/>
</p:tagLst>
</file>

<file path=ppt/tags/tag42.xml><?xml version="1.0" encoding="utf-8"?>
<p:tagLst xmlns:p="http://schemas.openxmlformats.org/presentationml/2006/main">
  <p:tag name="AS_UNIQUEID" val="1051"/>
</p:tagLst>
</file>

<file path=ppt/tags/tag43.xml><?xml version="1.0" encoding="utf-8"?>
<p:tagLst xmlns:p="http://schemas.openxmlformats.org/presentationml/2006/main">
  <p:tag name="AS_UNIQUEID" val="1052"/>
</p:tagLst>
</file>

<file path=ppt/tags/tag44.xml><?xml version="1.0" encoding="utf-8"?>
<p:tagLst xmlns:p="http://schemas.openxmlformats.org/presentationml/2006/main">
  <p:tag name="AS_UNIQUEID" val="1053"/>
</p:tagLst>
</file>

<file path=ppt/tags/tag45.xml><?xml version="1.0" encoding="utf-8"?>
<p:tagLst xmlns:p="http://schemas.openxmlformats.org/presentationml/2006/main">
  <p:tag name="AS_UNIQUEID" val="1054"/>
</p:tagLst>
</file>

<file path=ppt/tags/tag46.xml><?xml version="1.0" encoding="utf-8"?>
<p:tagLst xmlns:p="http://schemas.openxmlformats.org/presentationml/2006/main">
  <p:tag name="AS_UNIQUEID" val="1055"/>
</p:tagLst>
</file>

<file path=ppt/tags/tag47.xml><?xml version="1.0" encoding="utf-8"?>
<p:tagLst xmlns:p="http://schemas.openxmlformats.org/presentationml/2006/main">
  <p:tag name="AS_UNIQUEID" val="1056"/>
</p:tagLst>
</file>

<file path=ppt/tags/tag48.xml><?xml version="1.0" encoding="utf-8"?>
<p:tagLst xmlns:p="http://schemas.openxmlformats.org/presentationml/2006/main">
  <p:tag name="AS_UNIQUEID" val="1057"/>
</p:tagLst>
</file>

<file path=ppt/tags/tag49.xml><?xml version="1.0" encoding="utf-8"?>
<p:tagLst xmlns:p="http://schemas.openxmlformats.org/presentationml/2006/main">
  <p:tag name="AS_UNIQUEID" val="1058"/>
</p:tagLst>
</file>

<file path=ppt/tags/tag50.xml><?xml version="1.0" encoding="utf-8"?>
<p:tagLst xmlns:p="http://schemas.openxmlformats.org/presentationml/2006/main">
  <p:tag name="AS_UNIQUEID" val="1059"/>
</p:tagLst>
</file>

<file path=ppt/tags/tag51.xml><?xml version="1.0" encoding="utf-8"?>
<p:tagLst xmlns:p="http://schemas.openxmlformats.org/presentationml/2006/main">
  <p:tag name="AS_UNIQUEID" val="1060"/>
</p:tagLst>
</file>

<file path=ppt/tags/tag52.xml><?xml version="1.0" encoding="utf-8"?>
<p:tagLst xmlns:p="http://schemas.openxmlformats.org/presentationml/2006/main">
  <p:tag name="AS_UNIQUEID" val="1061"/>
</p:tagLst>
</file>

<file path=ppt/tags/tag53.xml><?xml version="1.0" encoding="utf-8"?>
<p:tagLst xmlns:p="http://schemas.openxmlformats.org/presentationml/2006/main">
  <p:tag name="AS_UNIQUEID" val="1062"/>
</p:tagLst>
</file>

<file path=ppt/tags/tag54.xml><?xml version="1.0" encoding="utf-8"?>
<p:tagLst xmlns:p="http://schemas.openxmlformats.org/presentationml/2006/main">
  <p:tag name="AS_UNIQUEID" val="1063"/>
</p:tagLst>
</file>

<file path=ppt/tags/tag55.xml><?xml version="1.0" encoding="utf-8"?>
<p:tagLst xmlns:p="http://schemas.openxmlformats.org/presentationml/2006/main">
  <p:tag name="AS_UNIQUEID" val="1064"/>
</p:tagLst>
</file>

<file path=ppt/tags/tag56.xml><?xml version="1.0" encoding="utf-8"?>
<p:tagLst xmlns:p="http://schemas.openxmlformats.org/presentationml/2006/main">
  <p:tag name="AS_UNIQUEID" val="1065"/>
</p:tagLst>
</file>

<file path=ppt/tags/tag57.xml><?xml version="1.0" encoding="utf-8"?>
<p:tagLst xmlns:p="http://schemas.openxmlformats.org/presentationml/2006/main">
  <p:tag name="AS_UNIQUEID" val="1066"/>
</p:tagLst>
</file>

<file path=ppt/tags/tag58.xml><?xml version="1.0" encoding="utf-8"?>
<p:tagLst xmlns:p="http://schemas.openxmlformats.org/presentationml/2006/main">
  <p:tag name="AS_UNIQUEID" val="1067"/>
</p:tagLst>
</file>

<file path=ppt/tags/tag59.xml><?xml version="1.0" encoding="utf-8"?>
<p:tagLst xmlns:p="http://schemas.openxmlformats.org/presentationml/2006/main">
  <p:tag name="AS_UNIQUEID" val="1068"/>
</p:tagLst>
</file>

<file path=ppt/tags/tag60.xml><?xml version="1.0" encoding="utf-8"?>
<p:tagLst xmlns:p="http://schemas.openxmlformats.org/presentationml/2006/main">
  <p:tag name="AS_UNIQUEID" val="1069"/>
</p:tagLst>
</file>

<file path=ppt/tags/tag61.xml><?xml version="1.0" encoding="utf-8"?>
<p:tagLst xmlns:p="http://schemas.openxmlformats.org/presentationml/2006/main">
  <p:tag name="AS_UNIQUEID" val="1070"/>
</p:tagLst>
</file>

<file path=ppt/tags/tag62.xml><?xml version="1.0" encoding="utf-8"?>
<p:tagLst xmlns:p="http://schemas.openxmlformats.org/presentationml/2006/main">
  <p:tag name="AS_UNIQUEID" val="1071"/>
</p:tagLst>
</file>

<file path=ppt/tags/tag63.xml><?xml version="1.0" encoding="utf-8"?>
<p:tagLst xmlns:p="http://schemas.openxmlformats.org/presentationml/2006/main">
  <p:tag name="AS_UNIQUEID" val="1072"/>
</p:tagLst>
</file>

<file path=ppt/tags/tag64.xml><?xml version="1.0" encoding="utf-8"?>
<p:tagLst xmlns:p="http://schemas.openxmlformats.org/presentationml/2006/main">
  <p:tag name="AS_UNIQUEID" val="1073"/>
</p:tagLst>
</file>

<file path=ppt/tags/tag65.xml><?xml version="1.0" encoding="utf-8"?>
<p:tagLst xmlns:p="http://schemas.openxmlformats.org/presentationml/2006/main">
  <p:tag name="AS_UNIQUEID" val="1074"/>
</p:tagLst>
</file>

<file path=ppt/tags/tag66.xml><?xml version="1.0" encoding="utf-8"?>
<p:tagLst xmlns:p="http://schemas.openxmlformats.org/presentationml/2006/main">
  <p:tag name="AS_UNIQUEID" val="1075"/>
</p:tagLst>
</file>

<file path=ppt/tags/tag67.xml><?xml version="1.0" encoding="utf-8"?>
<p:tagLst xmlns:p="http://schemas.openxmlformats.org/presentationml/2006/main">
  <p:tag name="AS_UNIQUEID" val="1076"/>
</p:tagLst>
</file>

<file path=ppt/tags/tag68.xml><?xml version="1.0" encoding="utf-8"?>
<p:tagLst xmlns:p="http://schemas.openxmlformats.org/presentationml/2006/main">
  <p:tag name="AS_UNIQUEID" val="1077"/>
</p:tagLst>
</file>

<file path=ppt/tags/tag69.xml><?xml version="1.0" encoding="utf-8"?>
<p:tagLst xmlns:p="http://schemas.openxmlformats.org/presentationml/2006/main">
  <p:tag name="AS_UNIQUEID" val="1078"/>
</p:tagLst>
</file>

<file path=ppt/tags/tag70.xml><?xml version="1.0" encoding="utf-8"?>
<p:tagLst xmlns:p="http://schemas.openxmlformats.org/presentationml/2006/main">
  <p:tag name="AS_UNIQUEID" val="1079"/>
</p:tagLst>
</file>

<file path=ppt/tags/tag71.xml><?xml version="1.0" encoding="utf-8"?>
<p:tagLst xmlns:p="http://schemas.openxmlformats.org/presentationml/2006/main">
  <p:tag name="AS_UNIQUEID" val="1080"/>
</p:tagLst>
</file>

<file path=ppt/tags/tag72.xml><?xml version="1.0" encoding="utf-8"?>
<p:tagLst xmlns:p="http://schemas.openxmlformats.org/presentationml/2006/main">
  <p:tag name="AS_UNIQUEID" val="1081"/>
</p:tagLst>
</file>

<file path=ppt/tags/tag73.xml><?xml version="1.0" encoding="utf-8"?>
<p:tagLst xmlns:p="http://schemas.openxmlformats.org/presentationml/2006/main">
  <p:tag name="AS_UNIQUEID" val="1082"/>
</p:tagLst>
</file>

<file path=ppt/tags/tag74.xml><?xml version="1.0" encoding="utf-8"?>
<p:tagLst xmlns:p="http://schemas.openxmlformats.org/presentationml/2006/main">
  <p:tag name="AS_UNIQUEID" val="1083"/>
</p:tagLst>
</file>

<file path=ppt/tags/tag75.xml><?xml version="1.0" encoding="utf-8"?>
<p:tagLst xmlns:p="http://schemas.openxmlformats.org/presentationml/2006/main">
  <p:tag name="AS_UNIQUEID" val="1084"/>
</p:tagLst>
</file>

<file path=ppt/tags/tag76.xml><?xml version="1.0" encoding="utf-8"?>
<p:tagLst xmlns:p="http://schemas.openxmlformats.org/presentationml/2006/main">
  <p:tag name="AS_UNIQUEID" val="110"/>
</p:tagLst>
</file>

<file path=ppt/tags/tag77.xml><?xml version="1.0" encoding="utf-8"?>
<p:tagLst xmlns:p="http://schemas.openxmlformats.org/presentationml/2006/main">
  <p:tag name="AS_UNIQUEID" val="111"/>
</p:tagLst>
</file>

<file path=ppt/tags/tag78.xml><?xml version="1.0" encoding="utf-8"?>
<p:tagLst xmlns:p="http://schemas.openxmlformats.org/presentationml/2006/main">
  <p:tag name="AS_UNIQUEID" val="112"/>
</p:tagLst>
</file>

<file path=ppt/tags/tag79.xml><?xml version="1.0" encoding="utf-8"?>
<p:tagLst xmlns:p="http://schemas.openxmlformats.org/presentationml/2006/main">
  <p:tag name="AS_UNIQUEID" val="113"/>
</p:tagLst>
</file>

<file path=ppt/tags/tag80.xml><?xml version="1.0" encoding="utf-8"?>
<p:tagLst xmlns:p="http://schemas.openxmlformats.org/presentationml/2006/main">
  <p:tag name="AS_UNIQUEID" val="114"/>
</p:tagLst>
</file>

<file path=ppt/tags/tag81.xml><?xml version="1.0" encoding="utf-8"?>
<p:tagLst xmlns:p="http://schemas.openxmlformats.org/presentationml/2006/main">
  <p:tag name="AS_UNIQUEID" val="115"/>
</p:tagLst>
</file>

<file path=ppt/tags/tag82.xml><?xml version="1.0" encoding="utf-8"?>
<p:tagLst xmlns:p="http://schemas.openxmlformats.org/presentationml/2006/main">
  <p:tag name="AS_UNIQUEID" val="116"/>
</p:tagLst>
</file>

<file path=ppt/tags/tag83.xml><?xml version="1.0" encoding="utf-8"?>
<p:tagLst xmlns:p="http://schemas.openxmlformats.org/presentationml/2006/main">
  <p:tag name="AS_UNIQUEID" val="117"/>
</p:tagLst>
</file>

<file path=ppt/tags/tag84.xml><?xml version="1.0" encoding="utf-8"?>
<p:tagLst xmlns:p="http://schemas.openxmlformats.org/presentationml/2006/main">
  <p:tag name="AS_UNIQUEID" val="118"/>
</p:tagLst>
</file>

<file path=ppt/tags/tag85.xml><?xml version="1.0" encoding="utf-8"?>
<p:tagLst xmlns:p="http://schemas.openxmlformats.org/presentationml/2006/main">
  <p:tag name="AS_UNIQUEID" val="119"/>
</p:tagLst>
</file>

<file path=ppt/tags/tag86.xml><?xml version="1.0" encoding="utf-8"?>
<p:tagLst xmlns:p="http://schemas.openxmlformats.org/presentationml/2006/main">
  <p:tag name="AS_UNIQUEID" val="120"/>
</p:tagLst>
</file>

<file path=ppt/tags/tag87.xml><?xml version="1.0" encoding="utf-8"?>
<p:tagLst xmlns:p="http://schemas.openxmlformats.org/presentationml/2006/main">
  <p:tag name="AS_UNIQUEID" val="121"/>
</p:tagLst>
</file>

<file path=ppt/tags/tag88.xml><?xml version="1.0" encoding="utf-8"?>
<p:tagLst xmlns:p="http://schemas.openxmlformats.org/presentationml/2006/main">
  <p:tag name="AS_UNIQUEID" val="122"/>
</p:tagLst>
</file>

<file path=ppt/tags/tag89.xml><?xml version="1.0" encoding="utf-8"?>
<p:tagLst xmlns:p="http://schemas.openxmlformats.org/presentationml/2006/main">
  <p:tag name="AS_UNIQUEID" val="123"/>
</p:tagLst>
</file>

<file path=ppt/tags/tag90.xml><?xml version="1.0" encoding="utf-8"?>
<p:tagLst xmlns:p="http://schemas.openxmlformats.org/presentationml/2006/main">
  <p:tag name="AS_UNIQUEID" val="124"/>
</p:tagLst>
</file>

<file path=ppt/tags/tag91.xml><?xml version="1.0" encoding="utf-8"?>
<p:tagLst xmlns:p="http://schemas.openxmlformats.org/presentationml/2006/main">
  <p:tag name="AS_UNIQUEID" val="125"/>
</p:tagLst>
</file>

<file path=ppt/tags/tag92.xml><?xml version="1.0" encoding="utf-8"?>
<p:tagLst xmlns:p="http://schemas.openxmlformats.org/presentationml/2006/main">
  <p:tag name="AS_UNIQUEID" val="126"/>
</p:tagLst>
</file>

<file path=ppt/tags/tag93.xml><?xml version="1.0" encoding="utf-8"?>
<p:tagLst xmlns:p="http://schemas.openxmlformats.org/presentationml/2006/main">
  <p:tag name="AS_UNIQUEID" val="127"/>
</p:tagLst>
</file>

<file path=ppt/tags/tag94.xml><?xml version="1.0" encoding="utf-8"?>
<p:tagLst xmlns:p="http://schemas.openxmlformats.org/presentationml/2006/main">
  <p:tag name="AS_UNIQUEID" val="128"/>
</p:tagLst>
</file>

<file path=ppt/tags/tag95.xml><?xml version="1.0" encoding="utf-8"?>
<p:tagLst xmlns:p="http://schemas.openxmlformats.org/presentationml/2006/main">
  <p:tag name="AS_UNIQUEID" val="129"/>
</p:tagLst>
</file>

<file path=ppt/tags/tag96.xml><?xml version="1.0" encoding="utf-8"?>
<p:tagLst xmlns:p="http://schemas.openxmlformats.org/presentationml/2006/main">
  <p:tag name="AS_UNIQUEID" val="130"/>
</p:tagLst>
</file>

<file path=ppt/tags/tag97.xml><?xml version="1.0" encoding="utf-8"?>
<p:tagLst xmlns:p="http://schemas.openxmlformats.org/presentationml/2006/main">
  <p:tag name="AS_UNIQUEID" val="131"/>
</p:tagLst>
</file>

<file path=ppt/tags/tag98.xml><?xml version="1.0" encoding="utf-8"?>
<p:tagLst xmlns:p="http://schemas.openxmlformats.org/presentationml/2006/main">
  <p:tag name="AS_UNIQUEID" val="132"/>
</p:tagLst>
</file>

<file path=ppt/tags/tag99.xml><?xml version="1.0" encoding="utf-8"?>
<p:tagLst xmlns:p="http://schemas.openxmlformats.org/presentationml/2006/main">
  <p:tag name="AS_UNIQUEID" val="133"/>
</p:tagLst>
</file>

<file path=ppt/tags/tag100.xml><?xml version="1.0" encoding="utf-8"?>
<p:tagLst xmlns:p="http://schemas.openxmlformats.org/presentationml/2006/main">
  <p:tag name="AS_UNIQUEID" val="134"/>
</p:tagLst>
</file>

<file path=ppt/tags/tag101.xml><?xml version="1.0" encoding="utf-8"?>
<p:tagLst xmlns:p="http://schemas.openxmlformats.org/presentationml/2006/main">
  <p:tag name="AS_UNIQUEID" val="135"/>
</p:tagLst>
</file>

<file path=ppt/tags/tag102.xml><?xml version="1.0" encoding="utf-8"?>
<p:tagLst xmlns:p="http://schemas.openxmlformats.org/presentationml/2006/main">
  <p:tag name="AS_UNIQUEID" val="136"/>
</p:tagLst>
</file>

<file path=ppt/tags/tag103.xml><?xml version="1.0" encoding="utf-8"?>
<p:tagLst xmlns:p="http://schemas.openxmlformats.org/presentationml/2006/main">
  <p:tag name="AS_UNIQUEID" val="137"/>
</p:tagLst>
</file>

<file path=ppt/tags/tag104.xml><?xml version="1.0" encoding="utf-8"?>
<p:tagLst xmlns:p="http://schemas.openxmlformats.org/presentationml/2006/main">
  <p:tag name="AS_UNIQUEID" val="138"/>
</p:tagLst>
</file>

<file path=ppt/tags/tag105.xml><?xml version="1.0" encoding="utf-8"?>
<p:tagLst xmlns:p="http://schemas.openxmlformats.org/presentationml/2006/main">
  <p:tag name="AS_UNIQUEID" val="139"/>
</p:tagLst>
</file>

<file path=ppt/tags/tag106.xml><?xml version="1.0" encoding="utf-8"?>
<p:tagLst xmlns:p="http://schemas.openxmlformats.org/presentationml/2006/main">
  <p:tag name="AS_UNIQUEID" val="140"/>
</p:tagLst>
</file>

<file path=ppt/tags/tag107.xml><?xml version="1.0" encoding="utf-8"?>
<p:tagLst xmlns:p="http://schemas.openxmlformats.org/presentationml/2006/main">
  <p:tag name="AS_UNIQUEID" val="141"/>
</p:tagLst>
</file>

<file path=ppt/tags/tag108.xml><?xml version="1.0" encoding="utf-8"?>
<p:tagLst xmlns:p="http://schemas.openxmlformats.org/presentationml/2006/main">
  <p:tag name="AS_UNIQUEID" val="142"/>
</p:tagLst>
</file>

<file path=ppt/tags/tag109.xml><?xml version="1.0" encoding="utf-8"?>
<p:tagLst xmlns:p="http://schemas.openxmlformats.org/presentationml/2006/main">
  <p:tag name="AS_UNIQUEID" val="143"/>
</p:tagLst>
</file>

<file path=ppt/tags/tag110.xml><?xml version="1.0" encoding="utf-8"?>
<p:tagLst xmlns:p="http://schemas.openxmlformats.org/presentationml/2006/main">
  <p:tag name="AS_UNIQUEID" val="144"/>
</p:tagLst>
</file>

<file path=ppt/tags/tag111.xml><?xml version="1.0" encoding="utf-8"?>
<p:tagLst xmlns:p="http://schemas.openxmlformats.org/presentationml/2006/main">
  <p:tag name="AS_UNIQUEID" val="145"/>
</p:tagLst>
</file>

<file path=ppt/tags/tag112.xml><?xml version="1.0" encoding="utf-8"?>
<p:tagLst xmlns:p="http://schemas.openxmlformats.org/presentationml/2006/main">
  <p:tag name="AS_UNIQUEID" val="146"/>
</p:tagLst>
</file>

<file path=ppt/tags/tag113.xml><?xml version="1.0" encoding="utf-8"?>
<p:tagLst xmlns:p="http://schemas.openxmlformats.org/presentationml/2006/main">
  <p:tag name="AS_UNIQUEID" val="147"/>
</p:tagLst>
</file>

<file path=ppt/tags/tag114.xml><?xml version="1.0" encoding="utf-8"?>
<p:tagLst xmlns:p="http://schemas.openxmlformats.org/presentationml/2006/main">
  <p:tag name="AS_UNIQUEID" val="148"/>
</p:tagLst>
</file>

<file path=ppt/tags/tag115.xml><?xml version="1.0" encoding="utf-8"?>
<p:tagLst xmlns:p="http://schemas.openxmlformats.org/presentationml/2006/main">
  <p:tag name="AS_UNIQUEID" val="149"/>
</p:tagLst>
</file>

<file path=ppt/tags/tag116.xml><?xml version="1.0" encoding="utf-8"?>
<p:tagLst xmlns:p="http://schemas.openxmlformats.org/presentationml/2006/main">
  <p:tag name="AS_UNIQUEID" val="150"/>
</p:tagLst>
</file>

<file path=ppt/tags/tag117.xml><?xml version="1.0" encoding="utf-8"?>
<p:tagLst xmlns:p="http://schemas.openxmlformats.org/presentationml/2006/main">
  <p:tag name="AS_UNIQUEID" val="151"/>
</p:tagLst>
</file>

<file path=ppt/tags/tag118.xml><?xml version="1.0" encoding="utf-8"?>
<p:tagLst xmlns:p="http://schemas.openxmlformats.org/presentationml/2006/main">
  <p:tag name="AS_UNIQUEID" val="152"/>
</p:tagLst>
</file>

<file path=ppt/tags/tag119.xml><?xml version="1.0" encoding="utf-8"?>
<p:tagLst xmlns:p="http://schemas.openxmlformats.org/presentationml/2006/main">
  <p:tag name="AS_UNIQUEID" val="153"/>
</p:tagLst>
</file>

<file path=ppt/tags/tag120.xml><?xml version="1.0" encoding="utf-8"?>
<p:tagLst xmlns:p="http://schemas.openxmlformats.org/presentationml/2006/main">
  <p:tag name="AS_UNIQUEID" val="154"/>
</p:tagLst>
</file>

<file path=ppt/tags/tag121.xml><?xml version="1.0" encoding="utf-8"?>
<p:tagLst xmlns:p="http://schemas.openxmlformats.org/presentationml/2006/main">
  <p:tag name="AS_UNIQUEID" val="155"/>
</p:tagLst>
</file>

<file path=ppt/tags/tag122.xml><?xml version="1.0" encoding="utf-8"?>
<p:tagLst xmlns:p="http://schemas.openxmlformats.org/presentationml/2006/main">
  <p:tag name="AS_UNIQUEID" val="156"/>
</p:tagLst>
</file>

<file path=ppt/tags/tag123.xml><?xml version="1.0" encoding="utf-8"?>
<p:tagLst xmlns:p="http://schemas.openxmlformats.org/presentationml/2006/main">
  <p:tag name="AS_UNIQUEID" val="157"/>
</p:tagLst>
</file>

<file path=ppt/tags/tag124.xml><?xml version="1.0" encoding="utf-8"?>
<p:tagLst xmlns:p="http://schemas.openxmlformats.org/presentationml/2006/main">
  <p:tag name="AS_UNIQUEID" val="158"/>
</p:tagLst>
</file>

<file path=ppt/tags/tag125.xml><?xml version="1.0" encoding="utf-8"?>
<p:tagLst xmlns:p="http://schemas.openxmlformats.org/presentationml/2006/main">
  <p:tag name="AS_UNIQUEID" val="159"/>
</p:tagLst>
</file>

<file path=ppt/tags/tag126.xml><?xml version="1.0" encoding="utf-8"?>
<p:tagLst xmlns:p="http://schemas.openxmlformats.org/presentationml/2006/main">
  <p:tag name="AS_UNIQUEID" val="160"/>
</p:tagLst>
</file>

<file path=ppt/tags/tag127.xml><?xml version="1.0" encoding="utf-8"?>
<p:tagLst xmlns:p="http://schemas.openxmlformats.org/presentationml/2006/main">
  <p:tag name="AS_UNIQUEID" val="161"/>
</p:tagLst>
</file>

<file path=ppt/tags/tag128.xml><?xml version="1.0" encoding="utf-8"?>
<p:tagLst xmlns:p="http://schemas.openxmlformats.org/presentationml/2006/main">
  <p:tag name="AS_UNIQUEID" val="162"/>
</p:tagLst>
</file>

<file path=ppt/tags/tag129.xml><?xml version="1.0" encoding="utf-8"?>
<p:tagLst xmlns:p="http://schemas.openxmlformats.org/presentationml/2006/main">
  <p:tag name="AS_UNIQUEID" val="163"/>
</p:tagLst>
</file>

<file path=ppt/tags/tag130.xml><?xml version="1.0" encoding="utf-8"?>
<p:tagLst xmlns:p="http://schemas.openxmlformats.org/presentationml/2006/main">
  <p:tag name="AS_UNIQUEID" val="164"/>
</p:tagLst>
</file>

<file path=ppt/tags/tag131.xml><?xml version="1.0" encoding="utf-8"?>
<p:tagLst xmlns:p="http://schemas.openxmlformats.org/presentationml/2006/main">
  <p:tag name="AS_UNIQUEID" val="165"/>
</p:tagLst>
</file>

<file path=ppt/tags/tag132.xml><?xml version="1.0" encoding="utf-8"?>
<p:tagLst xmlns:p="http://schemas.openxmlformats.org/presentationml/2006/main">
  <p:tag name="AS_UNIQUEID" val="166"/>
</p:tagLst>
</file>

<file path=ppt/tags/tag133.xml><?xml version="1.0" encoding="utf-8"?>
<p:tagLst xmlns:p="http://schemas.openxmlformats.org/presentationml/2006/main">
  <p:tag name="AS_UNIQUEID" val="167"/>
</p:tagLst>
</file>

<file path=ppt/tags/tag134.xml><?xml version="1.0" encoding="utf-8"?>
<p:tagLst xmlns:p="http://schemas.openxmlformats.org/presentationml/2006/main">
  <p:tag name="AS_UNIQUEID" val="168"/>
</p:tagLst>
</file>

<file path=ppt/tags/tag135.xml><?xml version="1.0" encoding="utf-8"?>
<p:tagLst xmlns:p="http://schemas.openxmlformats.org/presentationml/2006/main">
  <p:tag name="AS_UNIQUEID" val="169"/>
</p:tagLst>
</file>

<file path=ppt/tags/tag136.xml><?xml version="1.0" encoding="utf-8"?>
<p:tagLst xmlns:p="http://schemas.openxmlformats.org/presentationml/2006/main">
  <p:tag name="AS_UNIQUEID" val="170"/>
</p:tagLst>
</file>

<file path=ppt/tags/tag137.xml><?xml version="1.0" encoding="utf-8"?>
<p:tagLst xmlns:p="http://schemas.openxmlformats.org/presentationml/2006/main">
  <p:tag name="AS_UNIQUEID" val="171"/>
</p:tagLst>
</file>

<file path=ppt/tags/tag138.xml><?xml version="1.0" encoding="utf-8"?>
<p:tagLst xmlns:p="http://schemas.openxmlformats.org/presentationml/2006/main">
  <p:tag name="AS_UNIQUEID" val="172"/>
</p:tagLst>
</file>

<file path=ppt/tags/tag139.xml><?xml version="1.0" encoding="utf-8"?>
<p:tagLst xmlns:p="http://schemas.openxmlformats.org/presentationml/2006/main">
  <p:tag name="AS_UNIQUEID" val="173"/>
</p:tagLst>
</file>

<file path=ppt/tags/tag140.xml><?xml version="1.0" encoding="utf-8"?>
<p:tagLst xmlns:p="http://schemas.openxmlformats.org/presentationml/2006/main">
  <p:tag name="AS_UNIQUEID" val="174"/>
</p:tagLst>
</file>

<file path=ppt/tags/tag141.xml><?xml version="1.0" encoding="utf-8"?>
<p:tagLst xmlns:p="http://schemas.openxmlformats.org/presentationml/2006/main">
  <p:tag name="AS_UNIQUEID" val="175"/>
</p:tagLst>
</file>

<file path=ppt/tags/tag142.xml><?xml version="1.0" encoding="utf-8"?>
<p:tagLst xmlns:p="http://schemas.openxmlformats.org/presentationml/2006/main">
  <p:tag name="AS_UNIQUEID" val="176"/>
</p:tagLst>
</file>

<file path=ppt/tags/tag143.xml><?xml version="1.0" encoding="utf-8"?>
<p:tagLst xmlns:p="http://schemas.openxmlformats.org/presentationml/2006/main">
  <p:tag name="AS_UNIQUEID" val="177"/>
</p:tagLst>
</file>

<file path=ppt/tags/tag144.xml><?xml version="1.0" encoding="utf-8"?>
<p:tagLst xmlns:p="http://schemas.openxmlformats.org/presentationml/2006/main">
  <p:tag name="AS_UNIQUEID" val="178"/>
</p:tagLst>
</file>

<file path=ppt/tags/tag145.xml><?xml version="1.0" encoding="utf-8"?>
<p:tagLst xmlns:p="http://schemas.openxmlformats.org/presentationml/2006/main">
  <p:tag name="AS_UNIQUEID" val="179"/>
</p:tagLst>
</file>

<file path=ppt/tags/tag146.xml><?xml version="1.0" encoding="utf-8"?>
<p:tagLst xmlns:p="http://schemas.openxmlformats.org/presentationml/2006/main">
  <p:tag name="AS_UNIQUEID" val="180"/>
</p:tagLst>
</file>

<file path=ppt/tags/tag147.xml><?xml version="1.0" encoding="utf-8"?>
<p:tagLst xmlns:p="http://schemas.openxmlformats.org/presentationml/2006/main">
  <p:tag name="AS_UNIQUEID" val="181"/>
</p:tagLst>
</file>

<file path=ppt/tags/tag148.xml><?xml version="1.0" encoding="utf-8"?>
<p:tagLst xmlns:p="http://schemas.openxmlformats.org/presentationml/2006/main">
  <p:tag name="AS_UNIQUEID" val="182"/>
</p:tagLst>
</file>

<file path=ppt/tags/tag149.xml><?xml version="1.0" encoding="utf-8"?>
<p:tagLst xmlns:p="http://schemas.openxmlformats.org/presentationml/2006/main">
  <p:tag name="AS_UNIQUEID" val="183"/>
</p:tagLst>
</file>

<file path=ppt/tags/tag150.xml><?xml version="1.0" encoding="utf-8"?>
<p:tagLst xmlns:p="http://schemas.openxmlformats.org/presentationml/2006/main">
  <p:tag name="AS_UNIQUEID" val="184"/>
</p:tagLst>
</file>

<file path=ppt/tags/tag151.xml><?xml version="1.0" encoding="utf-8"?>
<p:tagLst xmlns:p="http://schemas.openxmlformats.org/presentationml/2006/main">
  <p:tag name="AS_UNIQUEID" val="185"/>
</p:tagLst>
</file>

<file path=ppt/tags/tag152.xml><?xml version="1.0" encoding="utf-8"?>
<p:tagLst xmlns:p="http://schemas.openxmlformats.org/presentationml/2006/main">
  <p:tag name="AS_UNIQUEID" val="186"/>
</p:tagLst>
</file>

<file path=ppt/tags/tag153.xml><?xml version="1.0" encoding="utf-8"?>
<p:tagLst xmlns:p="http://schemas.openxmlformats.org/presentationml/2006/main">
  <p:tag name="AS_UNIQUEID" val="187"/>
</p:tagLst>
</file>

<file path=ppt/tags/tag154.xml><?xml version="1.0" encoding="utf-8"?>
<p:tagLst xmlns:p="http://schemas.openxmlformats.org/presentationml/2006/main">
  <p:tag name="AS_UNIQUEID" val="188"/>
</p:tagLst>
</file>

<file path=ppt/tags/tag155.xml><?xml version="1.0" encoding="utf-8"?>
<p:tagLst xmlns:p="http://schemas.openxmlformats.org/presentationml/2006/main">
  <p:tag name="AS_UNIQUEID" val="189"/>
</p:tagLst>
</file>

<file path=ppt/tags/tag156.xml><?xml version="1.0" encoding="utf-8"?>
<p:tagLst xmlns:p="http://schemas.openxmlformats.org/presentationml/2006/main">
  <p:tag name="AS_UNIQUEID" val="190"/>
</p:tagLst>
</file>

<file path=ppt/tags/tag157.xml><?xml version="1.0" encoding="utf-8"?>
<p:tagLst xmlns:p="http://schemas.openxmlformats.org/presentationml/2006/main">
  <p:tag name="AS_UNIQUEID" val="191"/>
</p:tagLst>
</file>

<file path=ppt/tags/tag158.xml><?xml version="1.0" encoding="utf-8"?>
<p:tagLst xmlns:p="http://schemas.openxmlformats.org/presentationml/2006/main">
  <p:tag name="AS_UNIQUEID" val="192"/>
</p:tagLst>
</file>

<file path=ppt/tags/tag159.xml><?xml version="1.0" encoding="utf-8"?>
<p:tagLst xmlns:p="http://schemas.openxmlformats.org/presentationml/2006/main">
  <p:tag name="AS_UNIQUEID" val="193"/>
</p:tagLst>
</file>

<file path=ppt/tags/tag160.xml><?xml version="1.0" encoding="utf-8"?>
<p:tagLst xmlns:p="http://schemas.openxmlformats.org/presentationml/2006/main">
  <p:tag name="AS_UNIQUEID" val="194"/>
</p:tagLst>
</file>

<file path=ppt/tags/tag161.xml><?xml version="1.0" encoding="utf-8"?>
<p:tagLst xmlns:p="http://schemas.openxmlformats.org/presentationml/2006/main">
  <p:tag name="AS_UNIQUEID" val="195"/>
</p:tagLst>
</file>

<file path=ppt/tags/tag162.xml><?xml version="1.0" encoding="utf-8"?>
<p:tagLst xmlns:p="http://schemas.openxmlformats.org/presentationml/2006/main">
  <p:tag name="AS_UNIQUEID" val="196"/>
</p:tagLst>
</file>

<file path=ppt/tags/tag163.xml><?xml version="1.0" encoding="utf-8"?>
<p:tagLst xmlns:p="http://schemas.openxmlformats.org/presentationml/2006/main">
  <p:tag name="AS_UNIQUEID" val="197"/>
</p:tagLst>
</file>

<file path=ppt/tags/tag164.xml><?xml version="1.0" encoding="utf-8"?>
<p:tagLst xmlns:p="http://schemas.openxmlformats.org/presentationml/2006/main">
  <p:tag name="AS_UNIQUEID" val="198"/>
</p:tagLst>
</file>

<file path=ppt/tags/tag165.xml><?xml version="1.0" encoding="utf-8"?>
<p:tagLst xmlns:p="http://schemas.openxmlformats.org/presentationml/2006/main">
  <p:tag name="AS_UNIQUEID" val="199"/>
</p:tagLst>
</file>

<file path=ppt/tags/tag166.xml><?xml version="1.0" encoding="utf-8"?>
<p:tagLst xmlns:p="http://schemas.openxmlformats.org/presentationml/2006/main">
  <p:tag name="AS_UNIQUEID" val="200"/>
</p:tagLst>
</file>

<file path=ppt/tags/tag167.xml><?xml version="1.0" encoding="utf-8"?>
<p:tagLst xmlns:p="http://schemas.openxmlformats.org/presentationml/2006/main">
  <p:tag name="AS_UNIQUEID" val="201"/>
</p:tagLst>
</file>

<file path=ppt/tags/tag168.xml><?xml version="1.0" encoding="utf-8"?>
<p:tagLst xmlns:p="http://schemas.openxmlformats.org/presentationml/2006/main">
  <p:tag name="AS_UNIQUEID" val="202"/>
</p:tagLst>
</file>

<file path=ppt/tags/tag169.xml><?xml version="1.0" encoding="utf-8"?>
<p:tagLst xmlns:p="http://schemas.openxmlformats.org/presentationml/2006/main">
  <p:tag name="AS_UNIQUEID" val="203"/>
</p:tagLst>
</file>

<file path=ppt/tags/tag170.xml><?xml version="1.0" encoding="utf-8"?>
<p:tagLst xmlns:p="http://schemas.openxmlformats.org/presentationml/2006/main">
  <p:tag name="AS_UNIQUEID" val="204"/>
</p:tagLst>
</file>

<file path=ppt/tags/tag171.xml><?xml version="1.0" encoding="utf-8"?>
<p:tagLst xmlns:p="http://schemas.openxmlformats.org/presentationml/2006/main">
  <p:tag name="AS_UNIQUEID" val="205"/>
</p:tagLst>
</file>

<file path=ppt/tags/tag172.xml><?xml version="1.0" encoding="utf-8"?>
<p:tagLst xmlns:p="http://schemas.openxmlformats.org/presentationml/2006/main">
  <p:tag name="AS_UNIQUEID" val="206"/>
</p:tagLst>
</file>

<file path=ppt/tags/tag173.xml><?xml version="1.0" encoding="utf-8"?>
<p:tagLst xmlns:p="http://schemas.openxmlformats.org/presentationml/2006/main">
  <p:tag name="AS_UNIQUEID" val="207"/>
</p:tagLst>
</file>

<file path=ppt/tags/tag174.xml><?xml version="1.0" encoding="utf-8"?>
<p:tagLst xmlns:p="http://schemas.openxmlformats.org/presentationml/2006/main">
  <p:tag name="AS_UNIQUEID" val="208"/>
</p:tagLst>
</file>

<file path=ppt/tags/tag175.xml><?xml version="1.0" encoding="utf-8"?>
<p:tagLst xmlns:p="http://schemas.openxmlformats.org/presentationml/2006/main">
  <p:tag name="AS_UNIQUEID" val="209"/>
</p:tagLst>
</file>

<file path=ppt/tags/tag176.xml><?xml version="1.0" encoding="utf-8"?>
<p:tagLst xmlns:p="http://schemas.openxmlformats.org/presentationml/2006/main">
  <p:tag name="AS_UNIQUEID" val="210"/>
</p:tagLst>
</file>

<file path=ppt/tags/tag177.xml><?xml version="1.0" encoding="utf-8"?>
<p:tagLst xmlns:p="http://schemas.openxmlformats.org/presentationml/2006/main">
  <p:tag name="AS_UNIQUEID" val="211"/>
</p:tagLst>
</file>

<file path=ppt/tags/tag178.xml><?xml version="1.0" encoding="utf-8"?>
<p:tagLst xmlns:p="http://schemas.openxmlformats.org/presentationml/2006/main">
  <p:tag name="AS_UNIQUEID" val="212"/>
</p:tagLst>
</file>

<file path=ppt/tags/tag179.xml><?xml version="1.0" encoding="utf-8"?>
<p:tagLst xmlns:p="http://schemas.openxmlformats.org/presentationml/2006/main">
  <p:tag name="AS_UNIQUEID" val="213"/>
</p:tagLst>
</file>

<file path=ppt/tags/tag180.xml><?xml version="1.0" encoding="utf-8"?>
<p:tagLst xmlns:p="http://schemas.openxmlformats.org/presentationml/2006/main">
  <p:tag name="AS_UNIQUEID" val="214"/>
</p:tagLst>
</file>

<file path=ppt/tags/tag181.xml><?xml version="1.0" encoding="utf-8"?>
<p:tagLst xmlns:p="http://schemas.openxmlformats.org/presentationml/2006/main">
  <p:tag name="AS_UNIQUEID" val="215"/>
</p:tagLst>
</file>

<file path=ppt/tags/tag182.xml><?xml version="1.0" encoding="utf-8"?>
<p:tagLst xmlns:p="http://schemas.openxmlformats.org/presentationml/2006/main">
  <p:tag name="AS_UNIQUEID" val="216"/>
</p:tagLst>
</file>

<file path=ppt/tags/tag183.xml><?xml version="1.0" encoding="utf-8"?>
<p:tagLst xmlns:p="http://schemas.openxmlformats.org/presentationml/2006/main">
  <p:tag name="AS_UNIQUEID" val="217"/>
</p:tagLst>
</file>

<file path=ppt/tags/tag184.xml><?xml version="1.0" encoding="utf-8"?>
<p:tagLst xmlns:p="http://schemas.openxmlformats.org/presentationml/2006/main">
  <p:tag name="AS_UNIQUEID" val="218"/>
</p:tagLst>
</file>

<file path=ppt/tags/tag185.xml><?xml version="1.0" encoding="utf-8"?>
<p:tagLst xmlns:p="http://schemas.openxmlformats.org/presentationml/2006/main">
  <p:tag name="AS_UNIQUEID" val="219"/>
</p:tagLst>
</file>

<file path=ppt/tags/tag186.xml><?xml version="1.0" encoding="utf-8"?>
<p:tagLst xmlns:p="http://schemas.openxmlformats.org/presentationml/2006/main">
  <p:tag name="AS_UNIQUEID" val="220"/>
</p:tagLst>
</file>

<file path=ppt/tags/tag187.xml><?xml version="1.0" encoding="utf-8"?>
<p:tagLst xmlns:p="http://schemas.openxmlformats.org/presentationml/2006/main">
  <p:tag name="AS_UNIQUEID" val="221"/>
</p:tagLst>
</file>

<file path=ppt/tags/tag188.xml><?xml version="1.0" encoding="utf-8"?>
<p:tagLst xmlns:p="http://schemas.openxmlformats.org/presentationml/2006/main">
  <p:tag name="AS_UNIQUEID" val="222"/>
</p:tagLst>
</file>

<file path=ppt/tags/tag189.xml><?xml version="1.0" encoding="utf-8"?>
<p:tagLst xmlns:p="http://schemas.openxmlformats.org/presentationml/2006/main">
  <p:tag name="AS_UNIQUEID" val="223"/>
</p:tagLst>
</file>

<file path=ppt/tags/tag190.xml><?xml version="1.0" encoding="utf-8"?>
<p:tagLst xmlns:p="http://schemas.openxmlformats.org/presentationml/2006/main">
  <p:tag name="AS_UNIQUEID" val="224"/>
</p:tagLst>
</file>

<file path=ppt/tags/tag191.xml><?xml version="1.0" encoding="utf-8"?>
<p:tagLst xmlns:p="http://schemas.openxmlformats.org/presentationml/2006/main">
  <p:tag name="AS_UNIQUEID" val="225"/>
</p:tagLst>
</file>

<file path=ppt/tags/tag192.xml><?xml version="1.0" encoding="utf-8"?>
<p:tagLst xmlns:p="http://schemas.openxmlformats.org/presentationml/2006/main">
  <p:tag name="AS_UNIQUEID" val="226"/>
</p:tagLst>
</file>

<file path=ppt/tags/tag193.xml><?xml version="1.0" encoding="utf-8"?>
<p:tagLst xmlns:p="http://schemas.openxmlformats.org/presentationml/2006/main">
  <p:tag name="AS_UNIQUEID" val="227"/>
</p:tagLst>
</file>

<file path=ppt/tags/tag194.xml><?xml version="1.0" encoding="utf-8"?>
<p:tagLst xmlns:p="http://schemas.openxmlformats.org/presentationml/2006/main">
  <p:tag name="AS_UNIQUEID" val="228"/>
</p:tagLst>
</file>

<file path=ppt/tags/tag195.xml><?xml version="1.0" encoding="utf-8"?>
<p:tagLst xmlns:p="http://schemas.openxmlformats.org/presentationml/2006/main">
  <p:tag name="AS_UNIQUEID" val="229"/>
</p:tagLst>
</file>

<file path=ppt/tags/tag196.xml><?xml version="1.0" encoding="utf-8"?>
<p:tagLst xmlns:p="http://schemas.openxmlformats.org/presentationml/2006/main">
  <p:tag name="AS_UNIQUEID" val="230"/>
</p:tagLst>
</file>

<file path=ppt/tags/tag197.xml><?xml version="1.0" encoding="utf-8"?>
<p:tagLst xmlns:p="http://schemas.openxmlformats.org/presentationml/2006/main">
  <p:tag name="AS_UNIQUEID" val="231"/>
</p:tagLst>
</file>

<file path=ppt/tags/tag198.xml><?xml version="1.0" encoding="utf-8"?>
<p:tagLst xmlns:p="http://schemas.openxmlformats.org/presentationml/2006/main">
  <p:tag name="AS_UNIQUEID" val="232"/>
</p:tagLst>
</file>

<file path=ppt/tags/tag199.xml><?xml version="1.0" encoding="utf-8"?>
<p:tagLst xmlns:p="http://schemas.openxmlformats.org/presentationml/2006/main">
  <p:tag name="AS_UNIQUEID" val="233"/>
</p:tagLst>
</file>

<file path=ppt/tags/tag200.xml><?xml version="1.0" encoding="utf-8"?>
<p:tagLst xmlns:p="http://schemas.openxmlformats.org/presentationml/2006/main">
  <p:tag name="AS_UNIQUEID" val="234"/>
</p:tagLst>
</file>

<file path=ppt/tags/tag201.xml><?xml version="1.0" encoding="utf-8"?>
<p:tagLst xmlns:p="http://schemas.openxmlformats.org/presentationml/2006/main">
  <p:tag name="AS_UNIQUEID" val="235"/>
</p:tagLst>
</file>

<file path=ppt/tags/tag202.xml><?xml version="1.0" encoding="utf-8"?>
<p:tagLst xmlns:p="http://schemas.openxmlformats.org/presentationml/2006/main">
  <p:tag name="AS_UNIQUEID" val="236"/>
</p:tagLst>
</file>

<file path=ppt/tags/tag203.xml><?xml version="1.0" encoding="utf-8"?>
<p:tagLst xmlns:p="http://schemas.openxmlformats.org/presentationml/2006/main">
  <p:tag name="AS_UNIQUEID" val="237"/>
</p:tagLst>
</file>

<file path=ppt/tags/tag204.xml><?xml version="1.0" encoding="utf-8"?>
<p:tagLst xmlns:p="http://schemas.openxmlformats.org/presentationml/2006/main">
  <p:tag name="AS_UNIQUEID" val="238"/>
</p:tagLst>
</file>

<file path=ppt/tags/tag205.xml><?xml version="1.0" encoding="utf-8"?>
<p:tagLst xmlns:p="http://schemas.openxmlformats.org/presentationml/2006/main">
  <p:tag name="AS_UNIQUEID" val="239"/>
</p:tagLst>
</file>

<file path=ppt/tags/tag206.xml><?xml version="1.0" encoding="utf-8"?>
<p:tagLst xmlns:p="http://schemas.openxmlformats.org/presentationml/2006/main">
  <p:tag name="AS_UNIQUEID" val="240"/>
</p:tagLst>
</file>

<file path=ppt/tags/tag207.xml><?xml version="1.0" encoding="utf-8"?>
<p:tagLst xmlns:p="http://schemas.openxmlformats.org/presentationml/2006/main">
  <p:tag name="AS_UNIQUEID" val="241"/>
</p:tagLst>
</file>

<file path=ppt/tags/tag208.xml><?xml version="1.0" encoding="utf-8"?>
<p:tagLst xmlns:p="http://schemas.openxmlformats.org/presentationml/2006/main">
  <p:tag name="AS_UNIQUEID" val="242"/>
</p:tagLst>
</file>

<file path=ppt/tags/tag209.xml><?xml version="1.0" encoding="utf-8"?>
<p:tagLst xmlns:p="http://schemas.openxmlformats.org/presentationml/2006/main">
  <p:tag name="AS_UNIQUEID" val="243"/>
</p:tagLst>
</file>

<file path=ppt/tags/tag210.xml><?xml version="1.0" encoding="utf-8"?>
<p:tagLst xmlns:p="http://schemas.openxmlformats.org/presentationml/2006/main">
  <p:tag name="AS_UNIQUEID" val="244"/>
</p:tagLst>
</file>

<file path=ppt/tags/tag211.xml><?xml version="1.0" encoding="utf-8"?>
<p:tagLst xmlns:p="http://schemas.openxmlformats.org/presentationml/2006/main">
  <p:tag name="AS_UNIQUEID" val="245"/>
</p:tagLst>
</file>

<file path=ppt/tags/tag212.xml><?xml version="1.0" encoding="utf-8"?>
<p:tagLst xmlns:p="http://schemas.openxmlformats.org/presentationml/2006/main">
  <p:tag name="AS_UNIQUEID" val="246"/>
</p:tagLst>
</file>

<file path=ppt/tags/tag213.xml><?xml version="1.0" encoding="utf-8"?>
<p:tagLst xmlns:p="http://schemas.openxmlformats.org/presentationml/2006/main">
  <p:tag name="AS_UNIQUEID" val="247"/>
</p:tagLst>
</file>

<file path=ppt/tags/tag214.xml><?xml version="1.0" encoding="utf-8"?>
<p:tagLst xmlns:p="http://schemas.openxmlformats.org/presentationml/2006/main">
  <p:tag name="AS_UNIQUEID" val="248"/>
</p:tagLst>
</file>

<file path=ppt/tags/tag215.xml><?xml version="1.0" encoding="utf-8"?>
<p:tagLst xmlns:p="http://schemas.openxmlformats.org/presentationml/2006/main">
  <p:tag name="AS_UNIQUEID" val="249"/>
</p:tagLst>
</file>

<file path=ppt/tags/tag216.xml><?xml version="1.0" encoding="utf-8"?>
<p:tagLst xmlns:p="http://schemas.openxmlformats.org/presentationml/2006/main">
  <p:tag name="AS_UNIQUEID" val="250"/>
</p:tagLst>
</file>

<file path=ppt/tags/tag217.xml><?xml version="1.0" encoding="utf-8"?>
<p:tagLst xmlns:p="http://schemas.openxmlformats.org/presentationml/2006/main">
  <p:tag name="AS_UNIQUEID" val="251"/>
</p:tagLst>
</file>

<file path=ppt/tags/tag218.xml><?xml version="1.0" encoding="utf-8"?>
<p:tagLst xmlns:p="http://schemas.openxmlformats.org/presentationml/2006/main">
  <p:tag name="AS_UNIQUEID" val="252"/>
</p:tagLst>
</file>

<file path=ppt/tags/tag219.xml><?xml version="1.0" encoding="utf-8"?>
<p:tagLst xmlns:p="http://schemas.openxmlformats.org/presentationml/2006/main">
  <p:tag name="AS_UNIQUEID" val="253"/>
</p:tagLst>
</file>

<file path=ppt/tags/tag220.xml><?xml version="1.0" encoding="utf-8"?>
<p:tagLst xmlns:p="http://schemas.openxmlformats.org/presentationml/2006/main">
  <p:tag name="AS_UNIQUEID" val="254"/>
</p:tagLst>
</file>

<file path=ppt/tags/tag221.xml><?xml version="1.0" encoding="utf-8"?>
<p:tagLst xmlns:p="http://schemas.openxmlformats.org/presentationml/2006/main">
  <p:tag name="AS_UNIQUEID" val="255"/>
</p:tagLst>
</file>

<file path=ppt/tags/tag222.xml><?xml version="1.0" encoding="utf-8"?>
<p:tagLst xmlns:p="http://schemas.openxmlformats.org/presentationml/2006/main">
  <p:tag name="AS_UNIQUEID" val="256"/>
</p:tagLst>
</file>

<file path=ppt/tags/tag223.xml><?xml version="1.0" encoding="utf-8"?>
<p:tagLst xmlns:p="http://schemas.openxmlformats.org/presentationml/2006/main">
  <p:tag name="AS_UNIQUEID" val="257"/>
</p:tagLst>
</file>

<file path=ppt/tags/tag224.xml><?xml version="1.0" encoding="utf-8"?>
<p:tagLst xmlns:p="http://schemas.openxmlformats.org/presentationml/2006/main">
  <p:tag name="AS_UNIQUEID" val="258"/>
</p:tagLst>
</file>

<file path=ppt/tags/tag225.xml><?xml version="1.0" encoding="utf-8"?>
<p:tagLst xmlns:p="http://schemas.openxmlformats.org/presentationml/2006/main">
  <p:tag name="AS_UNIQUEID" val="259"/>
</p:tagLst>
</file>

<file path=ppt/tags/tag226.xml><?xml version="1.0" encoding="utf-8"?>
<p:tagLst xmlns:p="http://schemas.openxmlformats.org/presentationml/2006/main">
  <p:tag name="AS_UNIQUEID" val="260"/>
</p:tagLst>
</file>

<file path=ppt/tags/tag227.xml><?xml version="1.0" encoding="utf-8"?>
<p:tagLst xmlns:p="http://schemas.openxmlformats.org/presentationml/2006/main">
  <p:tag name="AS_UNIQUEID" val="261"/>
</p:tagLst>
</file>

<file path=ppt/tags/tag228.xml><?xml version="1.0" encoding="utf-8"?>
<p:tagLst xmlns:p="http://schemas.openxmlformats.org/presentationml/2006/main">
  <p:tag name="AS_UNIQUEID" val="262"/>
</p:tagLst>
</file>

<file path=ppt/tags/tag229.xml><?xml version="1.0" encoding="utf-8"?>
<p:tagLst xmlns:p="http://schemas.openxmlformats.org/presentationml/2006/main">
  <p:tag name="AS_UNIQUEID" val="263"/>
</p:tagLst>
</file>

<file path=ppt/tags/tag230.xml><?xml version="1.0" encoding="utf-8"?>
<p:tagLst xmlns:p="http://schemas.openxmlformats.org/presentationml/2006/main">
  <p:tag name="AS_UNIQUEID" val="264"/>
</p:tagLst>
</file>

<file path=ppt/tags/tag231.xml><?xml version="1.0" encoding="utf-8"?>
<p:tagLst xmlns:p="http://schemas.openxmlformats.org/presentationml/2006/main">
  <p:tag name="AS_UNIQUEID" val="265"/>
</p:tagLst>
</file>

<file path=ppt/tags/tag232.xml><?xml version="1.0" encoding="utf-8"?>
<p:tagLst xmlns:p="http://schemas.openxmlformats.org/presentationml/2006/main">
  <p:tag name="AS_UNIQUEID" val="266"/>
</p:tagLst>
</file>

<file path=ppt/tags/tag233.xml><?xml version="1.0" encoding="utf-8"?>
<p:tagLst xmlns:p="http://schemas.openxmlformats.org/presentationml/2006/main">
  <p:tag name="AS_UNIQUEID" val="267"/>
</p:tagLst>
</file>

<file path=ppt/tags/tag234.xml><?xml version="1.0" encoding="utf-8"?>
<p:tagLst xmlns:p="http://schemas.openxmlformats.org/presentationml/2006/main">
  <p:tag name="AS_UNIQUEID" val="268"/>
</p:tagLst>
</file>

<file path=ppt/tags/tag235.xml><?xml version="1.0" encoding="utf-8"?>
<p:tagLst xmlns:p="http://schemas.openxmlformats.org/presentationml/2006/main">
  <p:tag name="AS_UNIQUEID" val="269"/>
</p:tagLst>
</file>

<file path=ppt/tags/tag236.xml><?xml version="1.0" encoding="utf-8"?>
<p:tagLst xmlns:p="http://schemas.openxmlformats.org/presentationml/2006/main">
  <p:tag name="AS_UNIQUEID" val="270"/>
</p:tagLst>
</file>

<file path=ppt/tags/tag237.xml><?xml version="1.0" encoding="utf-8"?>
<p:tagLst xmlns:p="http://schemas.openxmlformats.org/presentationml/2006/main">
  <p:tag name="AS_UNIQUEID" val="271"/>
</p:tagLst>
</file>

<file path=ppt/tags/tag238.xml><?xml version="1.0" encoding="utf-8"?>
<p:tagLst xmlns:p="http://schemas.openxmlformats.org/presentationml/2006/main">
  <p:tag name="AS_UNIQUEID" val="272"/>
</p:tagLst>
</file>

<file path=ppt/tags/tag239.xml><?xml version="1.0" encoding="utf-8"?>
<p:tagLst xmlns:p="http://schemas.openxmlformats.org/presentationml/2006/main">
  <p:tag name="AS_UNIQUEID" val="273"/>
</p:tagLst>
</file>

<file path=ppt/tags/tag240.xml><?xml version="1.0" encoding="utf-8"?>
<p:tagLst xmlns:p="http://schemas.openxmlformats.org/presentationml/2006/main">
  <p:tag name="AS_UNIQUEID" val="274"/>
</p:tagLst>
</file>

<file path=ppt/tags/tag241.xml><?xml version="1.0" encoding="utf-8"?>
<p:tagLst xmlns:p="http://schemas.openxmlformats.org/presentationml/2006/main">
  <p:tag name="AS_UNIQUEID" val="275"/>
</p:tagLst>
</file>

<file path=ppt/tags/tag242.xml><?xml version="1.0" encoding="utf-8"?>
<p:tagLst xmlns:p="http://schemas.openxmlformats.org/presentationml/2006/main">
  <p:tag name="AS_UNIQUEID" val="276"/>
</p:tagLst>
</file>

<file path=ppt/tags/tag243.xml><?xml version="1.0" encoding="utf-8"?>
<p:tagLst xmlns:p="http://schemas.openxmlformats.org/presentationml/2006/main">
  <p:tag name="AS_UNIQUEID" val="277"/>
</p:tagLst>
</file>

<file path=ppt/tags/tag244.xml><?xml version="1.0" encoding="utf-8"?>
<p:tagLst xmlns:p="http://schemas.openxmlformats.org/presentationml/2006/main">
  <p:tag name="AS_UNIQUEID" val="278"/>
</p:tagLst>
</file>

<file path=ppt/tags/tag245.xml><?xml version="1.0" encoding="utf-8"?>
<p:tagLst xmlns:p="http://schemas.openxmlformats.org/presentationml/2006/main">
  <p:tag name="AS_UNIQUEID" val="279"/>
</p:tagLst>
</file>

<file path=ppt/tags/tag246.xml><?xml version="1.0" encoding="utf-8"?>
<p:tagLst xmlns:p="http://schemas.openxmlformats.org/presentationml/2006/main">
  <p:tag name="AS_UNIQUEID" val="280"/>
</p:tagLst>
</file>

<file path=ppt/tags/tag247.xml><?xml version="1.0" encoding="utf-8"?>
<p:tagLst xmlns:p="http://schemas.openxmlformats.org/presentationml/2006/main">
  <p:tag name="AS_UNIQUEID" val="281"/>
</p:tagLst>
</file>

<file path=ppt/tags/tag248.xml><?xml version="1.0" encoding="utf-8"?>
<p:tagLst xmlns:p="http://schemas.openxmlformats.org/presentationml/2006/main">
  <p:tag name="AS_UNIQUEID" val="282"/>
</p:tagLst>
</file>

<file path=ppt/tags/tag249.xml><?xml version="1.0" encoding="utf-8"?>
<p:tagLst xmlns:p="http://schemas.openxmlformats.org/presentationml/2006/main">
  <p:tag name="AS_UNIQUEID" val="283"/>
</p:tagLst>
</file>

<file path=ppt/tags/tag250.xml><?xml version="1.0" encoding="utf-8"?>
<p:tagLst xmlns:p="http://schemas.openxmlformats.org/presentationml/2006/main">
  <p:tag name="AS_UNIQUEID" val="284"/>
</p:tagLst>
</file>

<file path=ppt/tags/tag251.xml><?xml version="1.0" encoding="utf-8"?>
<p:tagLst xmlns:p="http://schemas.openxmlformats.org/presentationml/2006/main">
  <p:tag name="AS_UNIQUEID" val="285"/>
</p:tagLst>
</file>

<file path=ppt/tags/tag252.xml><?xml version="1.0" encoding="utf-8"?>
<p:tagLst xmlns:p="http://schemas.openxmlformats.org/presentationml/2006/main">
  <p:tag name="AS_UNIQUEID" val="286"/>
</p:tagLst>
</file>

<file path=ppt/tags/tag253.xml><?xml version="1.0" encoding="utf-8"?>
<p:tagLst xmlns:p="http://schemas.openxmlformats.org/presentationml/2006/main">
  <p:tag name="AS_UNIQUEID" val="287"/>
</p:tagLst>
</file>

<file path=ppt/tags/tag254.xml><?xml version="1.0" encoding="utf-8"?>
<p:tagLst xmlns:p="http://schemas.openxmlformats.org/presentationml/2006/main">
  <p:tag name="AS_UNIQUEID" val="288"/>
</p:tagLst>
</file>

<file path=ppt/tags/tag255.xml><?xml version="1.0" encoding="utf-8"?>
<p:tagLst xmlns:p="http://schemas.openxmlformats.org/presentationml/2006/main">
  <p:tag name="AS_UNIQUEID" val="289"/>
</p:tagLst>
</file>

<file path=ppt/tags/tag256.xml><?xml version="1.0" encoding="utf-8"?>
<p:tagLst xmlns:p="http://schemas.openxmlformats.org/presentationml/2006/main">
  <p:tag name="AS_UNIQUEID" val="290"/>
</p:tagLst>
</file>

<file path=ppt/tags/tag257.xml><?xml version="1.0" encoding="utf-8"?>
<p:tagLst xmlns:p="http://schemas.openxmlformats.org/presentationml/2006/main">
  <p:tag name="AS_UNIQUEID" val="291"/>
</p:tagLst>
</file>

<file path=ppt/tags/tag258.xml><?xml version="1.0" encoding="utf-8"?>
<p:tagLst xmlns:p="http://schemas.openxmlformats.org/presentationml/2006/main">
  <p:tag name="AS_UNIQUEID" val="292"/>
</p:tagLst>
</file>

<file path=ppt/tags/tag259.xml><?xml version="1.0" encoding="utf-8"?>
<p:tagLst xmlns:p="http://schemas.openxmlformats.org/presentationml/2006/main">
  <p:tag name="AS_UNIQUEID" val="293"/>
</p:tagLst>
</file>

<file path=ppt/tags/tag260.xml><?xml version="1.0" encoding="utf-8"?>
<p:tagLst xmlns:p="http://schemas.openxmlformats.org/presentationml/2006/main">
  <p:tag name="AS_UNIQUEID" val="294"/>
</p:tagLst>
</file>

<file path=ppt/tags/tag261.xml><?xml version="1.0" encoding="utf-8"?>
<p:tagLst xmlns:p="http://schemas.openxmlformats.org/presentationml/2006/main">
  <p:tag name="AS_UNIQUEID" val="295"/>
</p:tagLst>
</file>

<file path=ppt/tags/tag262.xml><?xml version="1.0" encoding="utf-8"?>
<p:tagLst xmlns:p="http://schemas.openxmlformats.org/presentationml/2006/main">
  <p:tag name="AS_UNIQUEID" val="296"/>
</p:tagLst>
</file>

<file path=ppt/tags/tag263.xml><?xml version="1.0" encoding="utf-8"?>
<p:tagLst xmlns:p="http://schemas.openxmlformats.org/presentationml/2006/main">
  <p:tag name="AS_UNIQUEID" val="297"/>
</p:tagLst>
</file>

<file path=ppt/tags/tag264.xml><?xml version="1.0" encoding="utf-8"?>
<p:tagLst xmlns:p="http://schemas.openxmlformats.org/presentationml/2006/main">
  <p:tag name="AS_UNIQUEID" val="298"/>
</p:tagLst>
</file>

<file path=ppt/tags/tag265.xml><?xml version="1.0" encoding="utf-8"?>
<p:tagLst xmlns:p="http://schemas.openxmlformats.org/presentationml/2006/main">
  <p:tag name="AS_UNIQUEID" val="299"/>
</p:tagLst>
</file>

<file path=ppt/tags/tag266.xml><?xml version="1.0" encoding="utf-8"?>
<p:tagLst xmlns:p="http://schemas.openxmlformats.org/presentationml/2006/main">
  <p:tag name="AS_UNIQUEID" val="300"/>
</p:tagLst>
</file>

<file path=ppt/tags/tag267.xml><?xml version="1.0" encoding="utf-8"?>
<p:tagLst xmlns:p="http://schemas.openxmlformats.org/presentationml/2006/main">
  <p:tag name="AS_UNIQUEID" val="301"/>
</p:tagLst>
</file>

<file path=ppt/tags/tag268.xml><?xml version="1.0" encoding="utf-8"?>
<p:tagLst xmlns:p="http://schemas.openxmlformats.org/presentationml/2006/main">
  <p:tag name="AS_UNIQUEID" val="302"/>
</p:tagLst>
</file>

<file path=ppt/tags/tag269.xml><?xml version="1.0" encoding="utf-8"?>
<p:tagLst xmlns:p="http://schemas.openxmlformats.org/presentationml/2006/main">
  <p:tag name="AS_UNIQUEID" val="303"/>
</p:tagLst>
</file>

<file path=ppt/tags/tag270.xml><?xml version="1.0" encoding="utf-8"?>
<p:tagLst xmlns:p="http://schemas.openxmlformats.org/presentationml/2006/main">
  <p:tag name="AS_UNIQUEID" val="304"/>
</p:tagLst>
</file>

<file path=ppt/tags/tag271.xml><?xml version="1.0" encoding="utf-8"?>
<p:tagLst xmlns:p="http://schemas.openxmlformats.org/presentationml/2006/main">
  <p:tag name="AS_UNIQUEID" val="305"/>
</p:tagLst>
</file>

<file path=ppt/tags/tag272.xml><?xml version="1.0" encoding="utf-8"?>
<p:tagLst xmlns:p="http://schemas.openxmlformats.org/presentationml/2006/main">
  <p:tag name="AS_UNIQUEID" val="306"/>
</p:tagLst>
</file>

<file path=ppt/tags/tag273.xml><?xml version="1.0" encoding="utf-8"?>
<p:tagLst xmlns:p="http://schemas.openxmlformats.org/presentationml/2006/main">
  <p:tag name="AS_UNIQUEID" val="307"/>
</p:tagLst>
</file>

<file path=ppt/tags/tag274.xml><?xml version="1.0" encoding="utf-8"?>
<p:tagLst xmlns:p="http://schemas.openxmlformats.org/presentationml/2006/main">
  <p:tag name="AS_UNIQUEID" val="308"/>
</p:tagLst>
</file>

<file path=ppt/tags/tag275.xml><?xml version="1.0" encoding="utf-8"?>
<p:tagLst xmlns:p="http://schemas.openxmlformats.org/presentationml/2006/main">
  <p:tag name="AS_UNIQUEID" val="309"/>
</p:tagLst>
</file>

<file path=ppt/tags/tag276.xml><?xml version="1.0" encoding="utf-8"?>
<p:tagLst xmlns:p="http://schemas.openxmlformats.org/presentationml/2006/main">
  <p:tag name="AS_UNIQUEID" val="310"/>
</p:tagLst>
</file>

<file path=ppt/tags/tag277.xml><?xml version="1.0" encoding="utf-8"?>
<p:tagLst xmlns:p="http://schemas.openxmlformats.org/presentationml/2006/main">
  <p:tag name="AS_UNIQUEID" val="311"/>
</p:tagLst>
</file>

<file path=ppt/tags/tag278.xml><?xml version="1.0" encoding="utf-8"?>
<p:tagLst xmlns:p="http://schemas.openxmlformats.org/presentationml/2006/main">
  <p:tag name="AS_UNIQUEID" val="312"/>
</p:tagLst>
</file>

<file path=ppt/tags/tag279.xml><?xml version="1.0" encoding="utf-8"?>
<p:tagLst xmlns:p="http://schemas.openxmlformats.org/presentationml/2006/main">
  <p:tag name="AS_UNIQUEID" val="313"/>
</p:tagLst>
</file>

<file path=ppt/tags/tag280.xml><?xml version="1.0" encoding="utf-8"?>
<p:tagLst xmlns:p="http://schemas.openxmlformats.org/presentationml/2006/main">
  <p:tag name="AS_UNIQUEID" val="314"/>
</p:tagLst>
</file>

<file path=ppt/tags/tag281.xml><?xml version="1.0" encoding="utf-8"?>
<p:tagLst xmlns:p="http://schemas.openxmlformats.org/presentationml/2006/main">
  <p:tag name="AS_UNIQUEID" val="315"/>
</p:tagLst>
</file>

<file path=ppt/tags/tag282.xml><?xml version="1.0" encoding="utf-8"?>
<p:tagLst xmlns:p="http://schemas.openxmlformats.org/presentationml/2006/main">
  <p:tag name="AS_UNIQUEID" val="316"/>
</p:tagLst>
</file>

<file path=ppt/tags/tag283.xml><?xml version="1.0" encoding="utf-8"?>
<p:tagLst xmlns:p="http://schemas.openxmlformats.org/presentationml/2006/main">
  <p:tag name="AS_UNIQUEID" val="317"/>
</p:tagLst>
</file>

<file path=ppt/tags/tag284.xml><?xml version="1.0" encoding="utf-8"?>
<p:tagLst xmlns:p="http://schemas.openxmlformats.org/presentationml/2006/main">
  <p:tag name="AS_UNIQUEID" val="318"/>
</p:tagLst>
</file>

<file path=ppt/tags/tag285.xml><?xml version="1.0" encoding="utf-8"?>
<p:tagLst xmlns:p="http://schemas.openxmlformats.org/presentationml/2006/main">
  <p:tag name="AS_UNIQUEID" val="319"/>
</p:tagLst>
</file>

<file path=ppt/tags/tag286.xml><?xml version="1.0" encoding="utf-8"?>
<p:tagLst xmlns:p="http://schemas.openxmlformats.org/presentationml/2006/main">
  <p:tag name="AS_UNIQUEID" val="320"/>
</p:tagLst>
</file>

<file path=ppt/tags/tag287.xml><?xml version="1.0" encoding="utf-8"?>
<p:tagLst xmlns:p="http://schemas.openxmlformats.org/presentationml/2006/main">
  <p:tag name="AS_UNIQUEID" val="321"/>
</p:tagLst>
</file>

<file path=ppt/tags/tag288.xml><?xml version="1.0" encoding="utf-8"?>
<p:tagLst xmlns:p="http://schemas.openxmlformats.org/presentationml/2006/main">
  <p:tag name="AS_UNIQUEID" val="322"/>
</p:tagLst>
</file>

<file path=ppt/tags/tag289.xml><?xml version="1.0" encoding="utf-8"?>
<p:tagLst xmlns:p="http://schemas.openxmlformats.org/presentationml/2006/main">
  <p:tag name="AS_UNIQUEID" val="323"/>
</p:tagLst>
</file>

<file path=ppt/tags/tag290.xml><?xml version="1.0" encoding="utf-8"?>
<p:tagLst xmlns:p="http://schemas.openxmlformats.org/presentationml/2006/main">
  <p:tag name="AS_UNIQUEID" val="324"/>
</p:tagLst>
</file>

<file path=ppt/tags/tag291.xml><?xml version="1.0" encoding="utf-8"?>
<p:tagLst xmlns:p="http://schemas.openxmlformats.org/presentationml/2006/main">
  <p:tag name="AS_UNIQUEID" val="325"/>
</p:tagLst>
</file>

<file path=ppt/tags/tag292.xml><?xml version="1.0" encoding="utf-8"?>
<p:tagLst xmlns:p="http://schemas.openxmlformats.org/presentationml/2006/main">
  <p:tag name="AS_UNIQUEID" val="326"/>
</p:tagLst>
</file>

<file path=ppt/tags/tag293.xml><?xml version="1.0" encoding="utf-8"?>
<p:tagLst xmlns:p="http://schemas.openxmlformats.org/presentationml/2006/main">
  <p:tag name="AS_UNIQUEID" val="327"/>
</p:tagLst>
</file>

<file path=ppt/tags/tag294.xml><?xml version="1.0" encoding="utf-8"?>
<p:tagLst xmlns:p="http://schemas.openxmlformats.org/presentationml/2006/main">
  <p:tag name="AS_UNIQUEID" val="328"/>
</p:tagLst>
</file>

<file path=ppt/tags/tag295.xml><?xml version="1.0" encoding="utf-8"?>
<p:tagLst xmlns:p="http://schemas.openxmlformats.org/presentationml/2006/main">
  <p:tag name="AS_UNIQUEID" val="329"/>
</p:tagLst>
</file>

<file path=ppt/tags/tag296.xml><?xml version="1.0" encoding="utf-8"?>
<p:tagLst xmlns:p="http://schemas.openxmlformats.org/presentationml/2006/main">
  <p:tag name="AS_UNIQUEID" val="330"/>
</p:tagLst>
</file>

<file path=ppt/tags/tag297.xml><?xml version="1.0" encoding="utf-8"?>
<p:tagLst xmlns:p="http://schemas.openxmlformats.org/presentationml/2006/main">
  <p:tag name="AS_UNIQUEID" val="331"/>
</p:tagLst>
</file>

<file path=ppt/tags/tag298.xml><?xml version="1.0" encoding="utf-8"?>
<p:tagLst xmlns:p="http://schemas.openxmlformats.org/presentationml/2006/main">
  <p:tag name="AS_UNIQUEID" val="332"/>
</p:tagLst>
</file>

<file path=ppt/tags/tag299.xml><?xml version="1.0" encoding="utf-8"?>
<p:tagLst xmlns:p="http://schemas.openxmlformats.org/presentationml/2006/main">
  <p:tag name="AS_UNIQUEID" val="333"/>
</p:tagLst>
</file>

<file path=ppt/tags/tag300.xml><?xml version="1.0" encoding="utf-8"?>
<p:tagLst xmlns:p="http://schemas.openxmlformats.org/presentationml/2006/main">
  <p:tag name="AS_UNIQUEID" val="334"/>
</p:tagLst>
</file>

<file path=ppt/tags/tag301.xml><?xml version="1.0" encoding="utf-8"?>
<p:tagLst xmlns:p="http://schemas.openxmlformats.org/presentationml/2006/main">
  <p:tag name="AS_UNIQUEID" val="335"/>
</p:tagLst>
</file>

<file path=ppt/tags/tag302.xml><?xml version="1.0" encoding="utf-8"?>
<p:tagLst xmlns:p="http://schemas.openxmlformats.org/presentationml/2006/main">
  <p:tag name="AS_UNIQUEID" val="336"/>
</p:tagLst>
</file>

<file path=ppt/tags/tag303.xml><?xml version="1.0" encoding="utf-8"?>
<p:tagLst xmlns:p="http://schemas.openxmlformats.org/presentationml/2006/main">
  <p:tag name="AS_UNIQUEID" val="337"/>
</p:tagLst>
</file>

<file path=ppt/tags/tag304.xml><?xml version="1.0" encoding="utf-8"?>
<p:tagLst xmlns:p="http://schemas.openxmlformats.org/presentationml/2006/main">
  <p:tag name="AS_UNIQUEID" val="338"/>
</p:tagLst>
</file>

<file path=ppt/tags/tag305.xml><?xml version="1.0" encoding="utf-8"?>
<p:tagLst xmlns:p="http://schemas.openxmlformats.org/presentationml/2006/main">
  <p:tag name="AS_UNIQUEID" val="339"/>
</p:tagLst>
</file>

<file path=ppt/tags/tag306.xml><?xml version="1.0" encoding="utf-8"?>
<p:tagLst xmlns:p="http://schemas.openxmlformats.org/presentationml/2006/main">
  <p:tag name="AS_UNIQUEID" val="340"/>
</p:tagLst>
</file>

<file path=ppt/tags/tag307.xml><?xml version="1.0" encoding="utf-8"?>
<p:tagLst xmlns:p="http://schemas.openxmlformats.org/presentationml/2006/main">
  <p:tag name="AS_UNIQUEID" val="341"/>
</p:tagLst>
</file>

<file path=ppt/tags/tag308.xml><?xml version="1.0" encoding="utf-8"?>
<p:tagLst xmlns:p="http://schemas.openxmlformats.org/presentationml/2006/main">
  <p:tag name="AS_UNIQUEID" val="342"/>
</p:tagLst>
</file>

<file path=ppt/tags/tag309.xml><?xml version="1.0" encoding="utf-8"?>
<p:tagLst xmlns:p="http://schemas.openxmlformats.org/presentationml/2006/main">
  <p:tag name="AS_UNIQUEID" val="343"/>
</p:tagLst>
</file>

<file path=ppt/tags/tag310.xml><?xml version="1.0" encoding="utf-8"?>
<p:tagLst xmlns:p="http://schemas.openxmlformats.org/presentationml/2006/main">
  <p:tag name="AS_UNIQUEID" val="344"/>
</p:tagLst>
</file>

<file path=ppt/tags/tag311.xml><?xml version="1.0" encoding="utf-8"?>
<p:tagLst xmlns:p="http://schemas.openxmlformats.org/presentationml/2006/main">
  <p:tag name="AS_UNIQUEID" val="345"/>
</p:tagLst>
</file>

<file path=ppt/tags/tag312.xml><?xml version="1.0" encoding="utf-8"?>
<p:tagLst xmlns:p="http://schemas.openxmlformats.org/presentationml/2006/main">
  <p:tag name="AS_UNIQUEID" val="346"/>
</p:tagLst>
</file>

<file path=ppt/tags/tag313.xml><?xml version="1.0" encoding="utf-8"?>
<p:tagLst xmlns:p="http://schemas.openxmlformats.org/presentationml/2006/main">
  <p:tag name="AS_UNIQUEID" val="347"/>
</p:tagLst>
</file>

<file path=ppt/tags/tag314.xml><?xml version="1.0" encoding="utf-8"?>
<p:tagLst xmlns:p="http://schemas.openxmlformats.org/presentationml/2006/main">
  <p:tag name="AS_UNIQUEID" val="348"/>
</p:tagLst>
</file>

<file path=ppt/tags/tag315.xml><?xml version="1.0" encoding="utf-8"?>
<p:tagLst xmlns:p="http://schemas.openxmlformats.org/presentationml/2006/main">
  <p:tag name="AS_UNIQUEID" val="349"/>
</p:tagLst>
</file>

<file path=ppt/tags/tag316.xml><?xml version="1.0" encoding="utf-8"?>
<p:tagLst xmlns:p="http://schemas.openxmlformats.org/presentationml/2006/main">
  <p:tag name="AS_UNIQUEID" val="350"/>
</p:tagLst>
</file>

<file path=ppt/tags/tag317.xml><?xml version="1.0" encoding="utf-8"?>
<p:tagLst xmlns:p="http://schemas.openxmlformats.org/presentationml/2006/main">
  <p:tag name="AS_UNIQUEID" val="351"/>
</p:tagLst>
</file>

<file path=ppt/tags/tag318.xml><?xml version="1.0" encoding="utf-8"?>
<p:tagLst xmlns:p="http://schemas.openxmlformats.org/presentationml/2006/main">
  <p:tag name="AS_UNIQUEID" val="352"/>
</p:tagLst>
</file>

<file path=ppt/tags/tag319.xml><?xml version="1.0" encoding="utf-8"?>
<p:tagLst xmlns:p="http://schemas.openxmlformats.org/presentationml/2006/main">
  <p:tag name="AS_UNIQUEID" val="353"/>
</p:tagLst>
</file>

<file path=ppt/tags/tag320.xml><?xml version="1.0" encoding="utf-8"?>
<p:tagLst xmlns:p="http://schemas.openxmlformats.org/presentationml/2006/main">
  <p:tag name="AS_UNIQUEID" val="354"/>
</p:tagLst>
</file>

<file path=ppt/tags/tag321.xml><?xml version="1.0" encoding="utf-8"?>
<p:tagLst xmlns:p="http://schemas.openxmlformats.org/presentationml/2006/main">
  <p:tag name="AS_UNIQUEID" val="355"/>
</p:tagLst>
</file>

<file path=ppt/tags/tag322.xml><?xml version="1.0" encoding="utf-8"?>
<p:tagLst xmlns:p="http://schemas.openxmlformats.org/presentationml/2006/main">
  <p:tag name="AS_UNIQUEID" val="356"/>
</p:tagLst>
</file>

<file path=ppt/tags/tag323.xml><?xml version="1.0" encoding="utf-8"?>
<p:tagLst xmlns:p="http://schemas.openxmlformats.org/presentationml/2006/main">
  <p:tag name="AS_UNIQUEID" val="357"/>
</p:tagLst>
</file>

<file path=ppt/tags/tag324.xml><?xml version="1.0" encoding="utf-8"?>
<p:tagLst xmlns:p="http://schemas.openxmlformats.org/presentationml/2006/main">
  <p:tag name="AS_UNIQUEID" val="358"/>
</p:tagLst>
</file>

<file path=ppt/tags/tag325.xml><?xml version="1.0" encoding="utf-8"?>
<p:tagLst xmlns:p="http://schemas.openxmlformats.org/presentationml/2006/main">
  <p:tag name="AS_UNIQUEID" val="359"/>
</p:tagLst>
</file>

<file path=ppt/tags/tag326.xml><?xml version="1.0" encoding="utf-8"?>
<p:tagLst xmlns:p="http://schemas.openxmlformats.org/presentationml/2006/main">
  <p:tag name="AS_UNIQUEID" val="360"/>
</p:tagLst>
</file>

<file path=ppt/tags/tag327.xml><?xml version="1.0" encoding="utf-8"?>
<p:tagLst xmlns:p="http://schemas.openxmlformats.org/presentationml/2006/main">
  <p:tag name="AS_UNIQUEID" val="361"/>
</p:tagLst>
</file>

<file path=ppt/tags/tag328.xml><?xml version="1.0" encoding="utf-8"?>
<p:tagLst xmlns:p="http://schemas.openxmlformats.org/presentationml/2006/main">
  <p:tag name="AS_UNIQUEID" val="362"/>
</p:tagLst>
</file>

<file path=ppt/tags/tag329.xml><?xml version="1.0" encoding="utf-8"?>
<p:tagLst xmlns:p="http://schemas.openxmlformats.org/presentationml/2006/main">
  <p:tag name="AS_UNIQUEID" val="363"/>
</p:tagLst>
</file>

<file path=ppt/tags/tag330.xml><?xml version="1.0" encoding="utf-8"?>
<p:tagLst xmlns:p="http://schemas.openxmlformats.org/presentationml/2006/main">
  <p:tag name="AS_UNIQUEID" val="364"/>
</p:tagLst>
</file>

<file path=ppt/tags/tag331.xml><?xml version="1.0" encoding="utf-8"?>
<p:tagLst xmlns:p="http://schemas.openxmlformats.org/presentationml/2006/main">
  <p:tag name="AS_UNIQUEID" val="365"/>
</p:tagLst>
</file>

<file path=ppt/tags/tag332.xml><?xml version="1.0" encoding="utf-8"?>
<p:tagLst xmlns:p="http://schemas.openxmlformats.org/presentationml/2006/main">
  <p:tag name="AS_UNIQUEID" val="366"/>
</p:tagLst>
</file>

<file path=ppt/tags/tag333.xml><?xml version="1.0" encoding="utf-8"?>
<p:tagLst xmlns:p="http://schemas.openxmlformats.org/presentationml/2006/main">
  <p:tag name="AS_UNIQUEID" val="367"/>
</p:tagLst>
</file>

<file path=ppt/tags/tag334.xml><?xml version="1.0" encoding="utf-8"?>
<p:tagLst xmlns:p="http://schemas.openxmlformats.org/presentationml/2006/main">
  <p:tag name="AS_UNIQUEID" val="368"/>
</p:tagLst>
</file>

<file path=ppt/tags/tag335.xml><?xml version="1.0" encoding="utf-8"?>
<p:tagLst xmlns:p="http://schemas.openxmlformats.org/presentationml/2006/main">
  <p:tag name="AS_UNIQUEID" val="369"/>
</p:tagLst>
</file>

<file path=ppt/tags/tag336.xml><?xml version="1.0" encoding="utf-8"?>
<p:tagLst xmlns:p="http://schemas.openxmlformats.org/presentationml/2006/main">
  <p:tag name="AS_UNIQUEID" val="370"/>
</p:tagLst>
</file>

<file path=ppt/tags/tag337.xml><?xml version="1.0" encoding="utf-8"?>
<p:tagLst xmlns:p="http://schemas.openxmlformats.org/presentationml/2006/main">
  <p:tag name="AS_UNIQUEID" val="371"/>
</p:tagLst>
</file>

<file path=ppt/tags/tag338.xml><?xml version="1.0" encoding="utf-8"?>
<p:tagLst xmlns:p="http://schemas.openxmlformats.org/presentationml/2006/main">
  <p:tag name="AS_UNIQUEID" val="372"/>
</p:tagLst>
</file>

<file path=ppt/tags/tag339.xml><?xml version="1.0" encoding="utf-8"?>
<p:tagLst xmlns:p="http://schemas.openxmlformats.org/presentationml/2006/main">
  <p:tag name="AS_UNIQUEID" val="373"/>
</p:tagLst>
</file>

<file path=ppt/tags/tag340.xml><?xml version="1.0" encoding="utf-8"?>
<p:tagLst xmlns:p="http://schemas.openxmlformats.org/presentationml/2006/main">
  <p:tag name="AS_UNIQUEID" val="374"/>
</p:tagLst>
</file>

<file path=ppt/tags/tag341.xml><?xml version="1.0" encoding="utf-8"?>
<p:tagLst xmlns:p="http://schemas.openxmlformats.org/presentationml/2006/main">
  <p:tag name="AS_UNIQUEID" val="375"/>
</p:tagLst>
</file>

<file path=ppt/tags/tag342.xml><?xml version="1.0" encoding="utf-8"?>
<p:tagLst xmlns:p="http://schemas.openxmlformats.org/presentationml/2006/main">
  <p:tag name="AS_UNIQUEID" val="376"/>
</p:tagLst>
</file>

<file path=ppt/tags/tag343.xml><?xml version="1.0" encoding="utf-8"?>
<p:tagLst xmlns:p="http://schemas.openxmlformats.org/presentationml/2006/main">
  <p:tag name="AS_UNIQUEID" val="377"/>
</p:tagLst>
</file>

<file path=ppt/tags/tag344.xml><?xml version="1.0" encoding="utf-8"?>
<p:tagLst xmlns:p="http://schemas.openxmlformats.org/presentationml/2006/main">
  <p:tag name="AS_UNIQUEID" val="378"/>
</p:tagLst>
</file>

<file path=ppt/tags/tag345.xml><?xml version="1.0" encoding="utf-8"?>
<p:tagLst xmlns:p="http://schemas.openxmlformats.org/presentationml/2006/main">
  <p:tag name="AS_UNIQUEID" val="379"/>
</p:tagLst>
</file>

<file path=ppt/tags/tag346.xml><?xml version="1.0" encoding="utf-8"?>
<p:tagLst xmlns:p="http://schemas.openxmlformats.org/presentationml/2006/main">
  <p:tag name="AS_UNIQUEID" val="380"/>
</p:tagLst>
</file>

<file path=ppt/tags/tag347.xml><?xml version="1.0" encoding="utf-8"?>
<p:tagLst xmlns:p="http://schemas.openxmlformats.org/presentationml/2006/main">
  <p:tag name="AS_UNIQUEID" val="381"/>
</p:tagLst>
</file>

<file path=ppt/tags/tag348.xml><?xml version="1.0" encoding="utf-8"?>
<p:tagLst xmlns:p="http://schemas.openxmlformats.org/presentationml/2006/main">
  <p:tag name="AS_UNIQUEID" val="382"/>
</p:tagLst>
</file>

<file path=ppt/tags/tag349.xml><?xml version="1.0" encoding="utf-8"?>
<p:tagLst xmlns:p="http://schemas.openxmlformats.org/presentationml/2006/main">
  <p:tag name="AS_UNIQUEID" val="383"/>
</p:tagLst>
</file>

<file path=ppt/tags/tag350.xml><?xml version="1.0" encoding="utf-8"?>
<p:tagLst xmlns:p="http://schemas.openxmlformats.org/presentationml/2006/main">
  <p:tag name="AS_UNIQUEID" val="384"/>
</p:tagLst>
</file>

<file path=ppt/tags/tag351.xml><?xml version="1.0" encoding="utf-8"?>
<p:tagLst xmlns:p="http://schemas.openxmlformats.org/presentationml/2006/main">
  <p:tag name="AS_UNIQUEID" val="385"/>
</p:tagLst>
</file>

<file path=ppt/tags/tag352.xml><?xml version="1.0" encoding="utf-8"?>
<p:tagLst xmlns:p="http://schemas.openxmlformats.org/presentationml/2006/main">
  <p:tag name="AS_UNIQUEID" val="386"/>
</p:tagLst>
</file>

<file path=ppt/tags/tag353.xml><?xml version="1.0" encoding="utf-8"?>
<p:tagLst xmlns:p="http://schemas.openxmlformats.org/presentationml/2006/main">
  <p:tag name="AS_UNIQUEID" val="387"/>
</p:tagLst>
</file>

<file path=ppt/tags/tag354.xml><?xml version="1.0" encoding="utf-8"?>
<p:tagLst xmlns:p="http://schemas.openxmlformats.org/presentationml/2006/main">
  <p:tag name="AS_UNIQUEID" val="388"/>
</p:tagLst>
</file>

<file path=ppt/tags/tag355.xml><?xml version="1.0" encoding="utf-8"?>
<p:tagLst xmlns:p="http://schemas.openxmlformats.org/presentationml/2006/main">
  <p:tag name="AS_UNIQUEID" val="389"/>
</p:tagLst>
</file>

<file path=ppt/tags/tag356.xml><?xml version="1.0" encoding="utf-8"?>
<p:tagLst xmlns:p="http://schemas.openxmlformats.org/presentationml/2006/main">
  <p:tag name="AS_UNIQUEID" val="390"/>
</p:tagLst>
</file>

<file path=ppt/tags/tag357.xml><?xml version="1.0" encoding="utf-8"?>
<p:tagLst xmlns:p="http://schemas.openxmlformats.org/presentationml/2006/main">
  <p:tag name="AS_UNIQUEID" val="391"/>
</p:tagLst>
</file>

<file path=ppt/tags/tag358.xml><?xml version="1.0" encoding="utf-8"?>
<p:tagLst xmlns:p="http://schemas.openxmlformats.org/presentationml/2006/main">
  <p:tag name="AS_UNIQUEID" val="392"/>
</p:tagLst>
</file>

<file path=ppt/tags/tag359.xml><?xml version="1.0" encoding="utf-8"?>
<p:tagLst xmlns:p="http://schemas.openxmlformats.org/presentationml/2006/main">
  <p:tag name="AS_UNIQUEID" val="393"/>
</p:tagLst>
</file>

<file path=ppt/tags/tag360.xml><?xml version="1.0" encoding="utf-8"?>
<p:tagLst xmlns:p="http://schemas.openxmlformats.org/presentationml/2006/main">
  <p:tag name="AS_UNIQUEID" val="394"/>
</p:tagLst>
</file>

<file path=ppt/tags/tag361.xml><?xml version="1.0" encoding="utf-8"?>
<p:tagLst xmlns:p="http://schemas.openxmlformats.org/presentationml/2006/main">
  <p:tag name="AS_UNIQUEID" val="395"/>
</p:tagLst>
</file>

<file path=ppt/tags/tag362.xml><?xml version="1.0" encoding="utf-8"?>
<p:tagLst xmlns:p="http://schemas.openxmlformats.org/presentationml/2006/main">
  <p:tag name="AS_UNIQUEID" val="396"/>
</p:tagLst>
</file>

<file path=ppt/tags/tag363.xml><?xml version="1.0" encoding="utf-8"?>
<p:tagLst xmlns:p="http://schemas.openxmlformats.org/presentationml/2006/main">
  <p:tag name="AS_UNIQUEID" val="397"/>
</p:tagLst>
</file>

<file path=ppt/tags/tag364.xml><?xml version="1.0" encoding="utf-8"?>
<p:tagLst xmlns:p="http://schemas.openxmlformats.org/presentationml/2006/main">
  <p:tag name="AS_UNIQUEID" val="398"/>
</p:tagLst>
</file>

<file path=ppt/tags/tag365.xml><?xml version="1.0" encoding="utf-8"?>
<p:tagLst xmlns:p="http://schemas.openxmlformats.org/presentationml/2006/main">
  <p:tag name="AS_UNIQUEID" val="399"/>
</p:tagLst>
</file>

<file path=ppt/tags/tag366.xml><?xml version="1.0" encoding="utf-8"?>
<p:tagLst xmlns:p="http://schemas.openxmlformats.org/presentationml/2006/main">
  <p:tag name="AS_UNIQUEID" val="400"/>
</p:tagLst>
</file>

<file path=ppt/tags/tag367.xml><?xml version="1.0" encoding="utf-8"?>
<p:tagLst xmlns:p="http://schemas.openxmlformats.org/presentationml/2006/main">
  <p:tag name="AS_UNIQUEID" val="401"/>
</p:tagLst>
</file>

<file path=ppt/tags/tag368.xml><?xml version="1.0" encoding="utf-8"?>
<p:tagLst xmlns:p="http://schemas.openxmlformats.org/presentationml/2006/main">
  <p:tag name="AS_UNIQUEID" val="402"/>
</p:tagLst>
</file>

<file path=ppt/tags/tag369.xml><?xml version="1.0" encoding="utf-8"?>
<p:tagLst xmlns:p="http://schemas.openxmlformats.org/presentationml/2006/main">
  <p:tag name="AS_UNIQUEID" val="403"/>
</p:tagLst>
</file>

<file path=ppt/tags/tag370.xml><?xml version="1.0" encoding="utf-8"?>
<p:tagLst xmlns:p="http://schemas.openxmlformats.org/presentationml/2006/main">
  <p:tag name="AS_UNIQUEID" val="404"/>
</p:tagLst>
</file>

<file path=ppt/tags/tag371.xml><?xml version="1.0" encoding="utf-8"?>
<p:tagLst xmlns:p="http://schemas.openxmlformats.org/presentationml/2006/main">
  <p:tag name="AS_UNIQUEID" val="405"/>
</p:tagLst>
</file>

<file path=ppt/tags/tag372.xml><?xml version="1.0" encoding="utf-8"?>
<p:tagLst xmlns:p="http://schemas.openxmlformats.org/presentationml/2006/main">
  <p:tag name="AS_UNIQUEID" val="406"/>
</p:tagLst>
</file>

<file path=ppt/tags/tag373.xml><?xml version="1.0" encoding="utf-8"?>
<p:tagLst xmlns:p="http://schemas.openxmlformats.org/presentationml/2006/main">
  <p:tag name="AS_UNIQUEID" val="407"/>
</p:tagLst>
</file>

<file path=ppt/tags/tag374.xml><?xml version="1.0" encoding="utf-8"?>
<p:tagLst xmlns:p="http://schemas.openxmlformats.org/presentationml/2006/main">
  <p:tag name="AS_UNIQUEID" val="408"/>
</p:tagLst>
</file>

<file path=ppt/tags/tag375.xml><?xml version="1.0" encoding="utf-8"?>
<p:tagLst xmlns:p="http://schemas.openxmlformats.org/presentationml/2006/main">
  <p:tag name="AS_UNIQUEID" val="409"/>
</p:tagLst>
</file>

<file path=ppt/tags/tag376.xml><?xml version="1.0" encoding="utf-8"?>
<p:tagLst xmlns:p="http://schemas.openxmlformats.org/presentationml/2006/main">
  <p:tag name="AS_UNIQUEID" val="410"/>
</p:tagLst>
</file>

<file path=ppt/tags/tag377.xml><?xml version="1.0" encoding="utf-8"?>
<p:tagLst xmlns:p="http://schemas.openxmlformats.org/presentationml/2006/main">
  <p:tag name="AS_UNIQUEID" val="411"/>
</p:tagLst>
</file>

<file path=ppt/tags/tag378.xml><?xml version="1.0" encoding="utf-8"?>
<p:tagLst xmlns:p="http://schemas.openxmlformats.org/presentationml/2006/main">
  <p:tag name="AS_UNIQUEID" val="412"/>
</p:tagLst>
</file>

<file path=ppt/tags/tag379.xml><?xml version="1.0" encoding="utf-8"?>
<p:tagLst xmlns:p="http://schemas.openxmlformats.org/presentationml/2006/main">
  <p:tag name="AS_UNIQUEID" val="413"/>
</p:tagLst>
</file>

<file path=ppt/tags/tag380.xml><?xml version="1.0" encoding="utf-8"?>
<p:tagLst xmlns:p="http://schemas.openxmlformats.org/presentationml/2006/main">
  <p:tag name="AS_UNIQUEID" val="414"/>
</p:tagLst>
</file>

<file path=ppt/tags/tag381.xml><?xml version="1.0" encoding="utf-8"?>
<p:tagLst xmlns:p="http://schemas.openxmlformats.org/presentationml/2006/main">
  <p:tag name="AS_UNIQUEID" val="415"/>
</p:tagLst>
</file>

<file path=ppt/tags/tag382.xml><?xml version="1.0" encoding="utf-8"?>
<p:tagLst xmlns:p="http://schemas.openxmlformats.org/presentationml/2006/main">
  <p:tag name="AS_UNIQUEID" val="416"/>
</p:tagLst>
</file>

<file path=ppt/tags/tag383.xml><?xml version="1.0" encoding="utf-8"?>
<p:tagLst xmlns:p="http://schemas.openxmlformats.org/presentationml/2006/main">
  <p:tag name="AS_UNIQUEID" val="417"/>
</p:tagLst>
</file>

<file path=ppt/tags/tag384.xml><?xml version="1.0" encoding="utf-8"?>
<p:tagLst xmlns:p="http://schemas.openxmlformats.org/presentationml/2006/main">
  <p:tag name="AS_UNIQUEID" val="418"/>
</p:tagLst>
</file>

<file path=ppt/tags/tag385.xml><?xml version="1.0" encoding="utf-8"?>
<p:tagLst xmlns:p="http://schemas.openxmlformats.org/presentationml/2006/main">
  <p:tag name="AS_UNIQUEID" val="419"/>
</p:tagLst>
</file>

<file path=ppt/tags/tag386.xml><?xml version="1.0" encoding="utf-8"?>
<p:tagLst xmlns:p="http://schemas.openxmlformats.org/presentationml/2006/main">
  <p:tag name="AS_UNIQUEID" val="420"/>
</p:tagLst>
</file>

<file path=ppt/tags/tag387.xml><?xml version="1.0" encoding="utf-8"?>
<p:tagLst xmlns:p="http://schemas.openxmlformats.org/presentationml/2006/main">
  <p:tag name="AS_UNIQUEID" val="421"/>
</p:tagLst>
</file>

<file path=ppt/tags/tag388.xml><?xml version="1.0" encoding="utf-8"?>
<p:tagLst xmlns:p="http://schemas.openxmlformats.org/presentationml/2006/main">
  <p:tag name="AS_UNIQUEID" val="422"/>
</p:tagLst>
</file>

<file path=ppt/tags/tag389.xml><?xml version="1.0" encoding="utf-8"?>
<p:tagLst xmlns:p="http://schemas.openxmlformats.org/presentationml/2006/main">
  <p:tag name="AS_UNIQUEID" val="423"/>
</p:tagLst>
</file>

<file path=ppt/tags/tag390.xml><?xml version="1.0" encoding="utf-8"?>
<p:tagLst xmlns:p="http://schemas.openxmlformats.org/presentationml/2006/main">
  <p:tag name="AS_UNIQUEID" val="424"/>
</p:tagLst>
</file>

<file path=ppt/tags/tag391.xml><?xml version="1.0" encoding="utf-8"?>
<p:tagLst xmlns:p="http://schemas.openxmlformats.org/presentationml/2006/main">
  <p:tag name="AS_UNIQUEID" val="425"/>
</p:tagLst>
</file>

<file path=ppt/tags/tag392.xml><?xml version="1.0" encoding="utf-8"?>
<p:tagLst xmlns:p="http://schemas.openxmlformats.org/presentationml/2006/main">
  <p:tag name="AS_UNIQUEID" val="426"/>
</p:tagLst>
</file>

<file path=ppt/tags/tag393.xml><?xml version="1.0" encoding="utf-8"?>
<p:tagLst xmlns:p="http://schemas.openxmlformats.org/presentationml/2006/main">
  <p:tag name="AS_UNIQUEID" val="427"/>
</p:tagLst>
</file>

<file path=ppt/tags/tag394.xml><?xml version="1.0" encoding="utf-8"?>
<p:tagLst xmlns:p="http://schemas.openxmlformats.org/presentationml/2006/main">
  <p:tag name="AS_UNIQUEID" val="428"/>
</p:tagLst>
</file>

<file path=ppt/tags/tag395.xml><?xml version="1.0" encoding="utf-8"?>
<p:tagLst xmlns:p="http://schemas.openxmlformats.org/presentationml/2006/main">
  <p:tag name="AS_UNIQUEID" val="429"/>
</p:tagLst>
</file>

<file path=ppt/tags/tag396.xml><?xml version="1.0" encoding="utf-8"?>
<p:tagLst xmlns:p="http://schemas.openxmlformats.org/presentationml/2006/main">
  <p:tag name="AS_UNIQUEID" val="430"/>
</p:tagLst>
</file>

<file path=ppt/tags/tag397.xml><?xml version="1.0" encoding="utf-8"?>
<p:tagLst xmlns:p="http://schemas.openxmlformats.org/presentationml/2006/main">
  <p:tag name="AS_UNIQUEID" val="431"/>
</p:tagLst>
</file>

<file path=ppt/tags/tag398.xml><?xml version="1.0" encoding="utf-8"?>
<p:tagLst xmlns:p="http://schemas.openxmlformats.org/presentationml/2006/main">
  <p:tag name="AS_UNIQUEID" val="432"/>
</p:tagLst>
</file>

<file path=ppt/tags/tag399.xml><?xml version="1.0" encoding="utf-8"?>
<p:tagLst xmlns:p="http://schemas.openxmlformats.org/presentationml/2006/main">
  <p:tag name="AS_UNIQUEID" val="433"/>
</p:tagLst>
</file>

<file path=ppt/tags/tag400.xml><?xml version="1.0" encoding="utf-8"?>
<p:tagLst xmlns:p="http://schemas.openxmlformats.org/presentationml/2006/main">
  <p:tag name="AS_UNIQUEID" val="434"/>
</p:tagLst>
</file>

<file path=ppt/tags/tag401.xml><?xml version="1.0" encoding="utf-8"?>
<p:tagLst xmlns:p="http://schemas.openxmlformats.org/presentationml/2006/main">
  <p:tag name="AS_UNIQUEID" val="435"/>
</p:tagLst>
</file>

<file path=ppt/tags/tag402.xml><?xml version="1.0" encoding="utf-8"?>
<p:tagLst xmlns:p="http://schemas.openxmlformats.org/presentationml/2006/main">
  <p:tag name="AS_UNIQUEID" val="436"/>
</p:tagLst>
</file>

<file path=ppt/tags/tag403.xml><?xml version="1.0" encoding="utf-8"?>
<p:tagLst xmlns:p="http://schemas.openxmlformats.org/presentationml/2006/main">
  <p:tag name="AS_UNIQUEID" val="437"/>
</p:tagLst>
</file>

<file path=ppt/tags/tag404.xml><?xml version="1.0" encoding="utf-8"?>
<p:tagLst xmlns:p="http://schemas.openxmlformats.org/presentationml/2006/main">
  <p:tag name="AS_UNIQUEID" val="438"/>
</p:tagLst>
</file>

<file path=ppt/tags/tag405.xml><?xml version="1.0" encoding="utf-8"?>
<p:tagLst xmlns:p="http://schemas.openxmlformats.org/presentationml/2006/main">
  <p:tag name="AS_UNIQUEID" val="439"/>
</p:tagLst>
</file>

<file path=ppt/tags/tag406.xml><?xml version="1.0" encoding="utf-8"?>
<p:tagLst xmlns:p="http://schemas.openxmlformats.org/presentationml/2006/main">
  <p:tag name="AS_UNIQUEID" val="440"/>
</p:tagLst>
</file>

<file path=ppt/tags/tag407.xml><?xml version="1.0" encoding="utf-8"?>
<p:tagLst xmlns:p="http://schemas.openxmlformats.org/presentationml/2006/main">
  <p:tag name="AS_UNIQUEID" val="441"/>
</p:tagLst>
</file>

<file path=ppt/tags/tag408.xml><?xml version="1.0" encoding="utf-8"?>
<p:tagLst xmlns:p="http://schemas.openxmlformats.org/presentationml/2006/main">
  <p:tag name="AS_UNIQUEID" val="442"/>
</p:tagLst>
</file>

<file path=ppt/tags/tag409.xml><?xml version="1.0" encoding="utf-8"?>
<p:tagLst xmlns:p="http://schemas.openxmlformats.org/presentationml/2006/main">
  <p:tag name="AS_UNIQUEID" val="443"/>
</p:tagLst>
</file>

<file path=ppt/tags/tag410.xml><?xml version="1.0" encoding="utf-8"?>
<p:tagLst xmlns:p="http://schemas.openxmlformats.org/presentationml/2006/main">
  <p:tag name="AS_UNIQUEID" val="444"/>
</p:tagLst>
</file>

<file path=ppt/tags/tag411.xml><?xml version="1.0" encoding="utf-8"?>
<p:tagLst xmlns:p="http://schemas.openxmlformats.org/presentationml/2006/main">
  <p:tag name="AS_UNIQUEID" val="445"/>
</p:tagLst>
</file>

<file path=ppt/tags/tag412.xml><?xml version="1.0" encoding="utf-8"?>
<p:tagLst xmlns:p="http://schemas.openxmlformats.org/presentationml/2006/main">
  <p:tag name="AS_UNIQUEID" val="446"/>
</p:tagLst>
</file>

<file path=ppt/tags/tag413.xml><?xml version="1.0" encoding="utf-8"?>
<p:tagLst xmlns:p="http://schemas.openxmlformats.org/presentationml/2006/main">
  <p:tag name="AS_UNIQUEID" val="447"/>
</p:tagLst>
</file>

<file path=ppt/tags/tag414.xml><?xml version="1.0" encoding="utf-8"?>
<p:tagLst xmlns:p="http://schemas.openxmlformats.org/presentationml/2006/main">
  <p:tag name="AS_UNIQUEID" val="448"/>
</p:tagLst>
</file>

<file path=ppt/tags/tag415.xml><?xml version="1.0" encoding="utf-8"?>
<p:tagLst xmlns:p="http://schemas.openxmlformats.org/presentationml/2006/main">
  <p:tag name="AS_UNIQUEID" val="449"/>
</p:tagLst>
</file>

<file path=ppt/tags/tag416.xml><?xml version="1.0" encoding="utf-8"?>
<p:tagLst xmlns:p="http://schemas.openxmlformats.org/presentationml/2006/main">
  <p:tag name="AS_UNIQUEID" val="450"/>
</p:tagLst>
</file>

<file path=ppt/tags/tag417.xml><?xml version="1.0" encoding="utf-8"?>
<p:tagLst xmlns:p="http://schemas.openxmlformats.org/presentationml/2006/main">
  <p:tag name="AS_UNIQUEID" val="451"/>
</p:tagLst>
</file>

<file path=ppt/tags/tag418.xml><?xml version="1.0" encoding="utf-8"?>
<p:tagLst xmlns:p="http://schemas.openxmlformats.org/presentationml/2006/main">
  <p:tag name="AS_UNIQUEID" val="452"/>
</p:tagLst>
</file>

<file path=ppt/tags/tag419.xml><?xml version="1.0" encoding="utf-8"?>
<p:tagLst xmlns:p="http://schemas.openxmlformats.org/presentationml/2006/main">
  <p:tag name="AS_UNIQUEID" val="453"/>
</p:tagLst>
</file>

<file path=ppt/tags/tag420.xml><?xml version="1.0" encoding="utf-8"?>
<p:tagLst xmlns:p="http://schemas.openxmlformats.org/presentationml/2006/main">
  <p:tag name="AS_UNIQUEID" val="454"/>
</p:tagLst>
</file>

<file path=ppt/tags/tag421.xml><?xml version="1.0" encoding="utf-8"?>
<p:tagLst xmlns:p="http://schemas.openxmlformats.org/presentationml/2006/main">
  <p:tag name="AS_UNIQUEID" val="455"/>
</p:tagLst>
</file>

<file path=ppt/tags/tag422.xml><?xml version="1.0" encoding="utf-8"?>
<p:tagLst xmlns:p="http://schemas.openxmlformats.org/presentationml/2006/main">
  <p:tag name="AS_UNIQUEID" val="456"/>
</p:tagLst>
</file>

<file path=ppt/tags/tag423.xml><?xml version="1.0" encoding="utf-8"?>
<p:tagLst xmlns:p="http://schemas.openxmlformats.org/presentationml/2006/main">
  <p:tag name="AS_UNIQUEID" val="457"/>
</p:tagLst>
</file>

<file path=ppt/tags/tag424.xml><?xml version="1.0" encoding="utf-8"?>
<p:tagLst xmlns:p="http://schemas.openxmlformats.org/presentationml/2006/main">
  <p:tag name="AS_UNIQUEID" val="458"/>
</p:tagLst>
</file>

<file path=ppt/tags/tag425.xml><?xml version="1.0" encoding="utf-8"?>
<p:tagLst xmlns:p="http://schemas.openxmlformats.org/presentationml/2006/main">
  <p:tag name="AS_UNIQUEID" val="3"/>
</p:tagLst>
</file>

<file path=ppt/tags/tag426.xml><?xml version="1.0" encoding="utf-8"?>
<p:tagLst xmlns:p="http://schemas.openxmlformats.org/presentationml/2006/main">
  <p:tag name="AS_UNIQUEID" val="4"/>
</p:tagLst>
</file>

<file path=ppt/tags/tag427.xml><?xml version="1.0" encoding="utf-8"?>
<p:tagLst xmlns:p="http://schemas.openxmlformats.org/presentationml/2006/main">
  <p:tag name="AS_UNIQUEID" val="5"/>
</p:tagLst>
</file>

<file path=ppt/tags/tag428.xml><?xml version="1.0" encoding="utf-8"?>
<p:tagLst xmlns:p="http://schemas.openxmlformats.org/presentationml/2006/main">
  <p:tag name="AS_UNIQUEID" val="6"/>
</p:tagLst>
</file>

<file path=ppt/tags/tag429.xml><?xml version="1.0" encoding="utf-8"?>
<p:tagLst xmlns:p="http://schemas.openxmlformats.org/presentationml/2006/main">
  <p:tag name="AS_UNIQUEID" val="7"/>
</p:tagLst>
</file>

<file path=ppt/tags/tag430.xml><?xml version="1.0" encoding="utf-8"?>
<p:tagLst xmlns:p="http://schemas.openxmlformats.org/presentationml/2006/main">
  <p:tag name="AS_UNIQUEID" val="8"/>
</p:tagLst>
</file>

<file path=ppt/tags/tag431.xml><?xml version="1.0" encoding="utf-8"?>
<p:tagLst xmlns:p="http://schemas.openxmlformats.org/presentationml/2006/main">
  <p:tag name="AS_UNIQUEID" val="9"/>
</p:tagLst>
</file>

<file path=ppt/tags/tag432.xml><?xml version="1.0" encoding="utf-8"?>
<p:tagLst xmlns:p="http://schemas.openxmlformats.org/presentationml/2006/main">
  <p:tag name="AS_UNIQUEID" val="10"/>
</p:tagLst>
</file>

<file path=ppt/tags/tag433.xml><?xml version="1.0" encoding="utf-8"?>
<p:tagLst xmlns:p="http://schemas.openxmlformats.org/presentationml/2006/main">
  <p:tag name="AS_UNIQUEID" val="11"/>
</p:tagLst>
</file>

<file path=ppt/tags/tag434.xml><?xml version="1.0" encoding="utf-8"?>
<p:tagLst xmlns:p="http://schemas.openxmlformats.org/presentationml/2006/main">
  <p:tag name="AS_UNIQUEID" val="12"/>
</p:tagLst>
</file>

<file path=ppt/tags/tag435.xml><?xml version="1.0" encoding="utf-8"?>
<p:tagLst xmlns:p="http://schemas.openxmlformats.org/presentationml/2006/main">
  <p:tag name="AS_UNIQUEID" val="13"/>
</p:tagLst>
</file>

<file path=ppt/tags/tag436.xml><?xml version="1.0" encoding="utf-8"?>
<p:tagLst xmlns:p="http://schemas.openxmlformats.org/presentationml/2006/main">
  <p:tag name="AS_UNIQUEID" val="14"/>
</p:tagLst>
</file>

<file path=ppt/tags/tag437.xml><?xml version="1.0" encoding="utf-8"?>
<p:tagLst xmlns:p="http://schemas.openxmlformats.org/presentationml/2006/main">
  <p:tag name="AS_UNIQUEID" val="15"/>
</p:tagLst>
</file>

<file path=ppt/tags/tag438.xml><?xml version="1.0" encoding="utf-8"?>
<p:tagLst xmlns:p="http://schemas.openxmlformats.org/presentationml/2006/main">
  <p:tag name="AS_UNIQUEID" val="16"/>
</p:tagLst>
</file>

<file path=ppt/tags/tag439.xml><?xml version="1.0" encoding="utf-8"?>
<p:tagLst xmlns:p="http://schemas.openxmlformats.org/presentationml/2006/main">
  <p:tag name="AS_UNIQUEID" val="17"/>
</p:tagLst>
</file>

<file path=ppt/tags/tag440.xml><?xml version="1.0" encoding="utf-8"?>
<p:tagLst xmlns:p="http://schemas.openxmlformats.org/presentationml/2006/main">
  <p:tag name="AS_UNIQUEID" val="18"/>
</p:tagLst>
</file>

<file path=ppt/tags/tag441.xml><?xml version="1.0" encoding="utf-8"?>
<p:tagLst xmlns:p="http://schemas.openxmlformats.org/presentationml/2006/main">
  <p:tag name="AS_UNIQUEID" val="19"/>
</p:tagLst>
</file>

<file path=ppt/tags/tag442.xml><?xml version="1.0" encoding="utf-8"?>
<p:tagLst xmlns:p="http://schemas.openxmlformats.org/presentationml/2006/main">
  <p:tag name="AS_UNIQUEID" val="20"/>
</p:tagLst>
</file>

<file path=ppt/tags/tag443.xml><?xml version="1.0" encoding="utf-8"?>
<p:tagLst xmlns:p="http://schemas.openxmlformats.org/presentationml/2006/main">
  <p:tag name="AS_UNIQUEID" val="21"/>
</p:tagLst>
</file>

<file path=ppt/tags/tag444.xml><?xml version="1.0" encoding="utf-8"?>
<p:tagLst xmlns:p="http://schemas.openxmlformats.org/presentationml/2006/main">
  <p:tag name="AS_UNIQUEID" val="22"/>
</p:tagLst>
</file>

<file path=ppt/tags/tag445.xml><?xml version="1.0" encoding="utf-8"?>
<p:tagLst xmlns:p="http://schemas.openxmlformats.org/presentationml/2006/main">
  <p:tag name="AS_UNIQUEID" val="23"/>
</p:tagLst>
</file>

<file path=ppt/tags/tag446.xml><?xml version="1.0" encoding="utf-8"?>
<p:tagLst xmlns:p="http://schemas.openxmlformats.org/presentationml/2006/main">
  <p:tag name="AS_UNIQUEID" val="24"/>
</p:tagLst>
</file>

<file path=ppt/tags/tag447.xml><?xml version="1.0" encoding="utf-8"?>
<p:tagLst xmlns:p="http://schemas.openxmlformats.org/presentationml/2006/main">
  <p:tag name="AS_UNIQUEID" val="25"/>
</p:tagLst>
</file>

<file path=ppt/tags/tag448.xml><?xml version="1.0" encoding="utf-8"?>
<p:tagLst xmlns:p="http://schemas.openxmlformats.org/presentationml/2006/main">
  <p:tag name="AS_UNIQUEID" val="26"/>
</p:tagLst>
</file>

<file path=ppt/tags/tag449.xml><?xml version="1.0" encoding="utf-8"?>
<p:tagLst xmlns:p="http://schemas.openxmlformats.org/presentationml/2006/main">
  <p:tag name="AS_UNIQUEID" val="27"/>
</p:tagLst>
</file>

<file path=ppt/tags/tag450.xml><?xml version="1.0" encoding="utf-8"?>
<p:tagLst xmlns:p="http://schemas.openxmlformats.org/presentationml/2006/main">
  <p:tag name="AS_UNIQUEID" val="28"/>
</p:tagLst>
</file>

<file path=ppt/tags/tag451.xml><?xml version="1.0" encoding="utf-8"?>
<p:tagLst xmlns:p="http://schemas.openxmlformats.org/presentationml/2006/main">
  <p:tag name="AS_UNIQUEID" val="29"/>
</p:tagLst>
</file>

<file path=ppt/tags/tag452.xml><?xml version="1.0" encoding="utf-8"?>
<p:tagLst xmlns:p="http://schemas.openxmlformats.org/presentationml/2006/main">
  <p:tag name="AS_UNIQUEID" val="30"/>
</p:tagLst>
</file>

<file path=ppt/tags/tag453.xml><?xml version="1.0" encoding="utf-8"?>
<p:tagLst xmlns:p="http://schemas.openxmlformats.org/presentationml/2006/main">
  <p:tag name="AS_UNIQUEID" val="31"/>
</p:tagLst>
</file>

<file path=ppt/tags/tag454.xml><?xml version="1.0" encoding="utf-8"?>
<p:tagLst xmlns:p="http://schemas.openxmlformats.org/presentationml/2006/main">
  <p:tag name="AS_UNIQUEID" val="32"/>
</p:tagLst>
</file>

<file path=ppt/tags/tag455.xml><?xml version="1.0" encoding="utf-8"?>
<p:tagLst xmlns:p="http://schemas.openxmlformats.org/presentationml/2006/main">
  <p:tag name="AS_UNIQUEID" val="33"/>
</p:tagLst>
</file>

<file path=ppt/tags/tag456.xml><?xml version="1.0" encoding="utf-8"?>
<p:tagLst xmlns:p="http://schemas.openxmlformats.org/presentationml/2006/main">
  <p:tag name="AS_UNIQUEID" val="34"/>
</p:tagLst>
</file>

<file path=ppt/tags/tag457.xml><?xml version="1.0" encoding="utf-8"?>
<p:tagLst xmlns:p="http://schemas.openxmlformats.org/presentationml/2006/main">
  <p:tag name="AS_UNIQUEID" val="35"/>
</p:tagLst>
</file>

<file path=ppt/tags/tag458.xml><?xml version="1.0" encoding="utf-8"?>
<p:tagLst xmlns:p="http://schemas.openxmlformats.org/presentationml/2006/main">
  <p:tag name="AS_UNIQUEID" val="36"/>
</p:tagLst>
</file>

<file path=ppt/tags/tag459.xml><?xml version="1.0" encoding="utf-8"?>
<p:tagLst xmlns:p="http://schemas.openxmlformats.org/presentationml/2006/main">
  <p:tag name="AS_UNIQUEID" val="37"/>
</p:tagLst>
</file>

<file path=ppt/tags/tag460.xml><?xml version="1.0" encoding="utf-8"?>
<p:tagLst xmlns:p="http://schemas.openxmlformats.org/presentationml/2006/main">
  <p:tag name="AS_UNIQUEID" val="38"/>
</p:tagLst>
</file>

<file path=ppt/tags/tag461.xml><?xml version="1.0" encoding="utf-8"?>
<p:tagLst xmlns:p="http://schemas.openxmlformats.org/presentationml/2006/main">
  <p:tag name="AS_UNIQUEID" val="39"/>
</p:tagLst>
</file>

<file path=ppt/tags/tag462.xml><?xml version="1.0" encoding="utf-8"?>
<p:tagLst xmlns:p="http://schemas.openxmlformats.org/presentationml/2006/main">
  <p:tag name="AS_UNIQUEID" val="40"/>
</p:tagLst>
</file>

<file path=ppt/tags/tag463.xml><?xml version="1.0" encoding="utf-8"?>
<p:tagLst xmlns:p="http://schemas.openxmlformats.org/presentationml/2006/main">
  <p:tag name="AS_UNIQUEID" val="41"/>
</p:tagLst>
</file>

<file path=ppt/tags/tag464.xml><?xml version="1.0" encoding="utf-8"?>
<p:tagLst xmlns:p="http://schemas.openxmlformats.org/presentationml/2006/main">
  <p:tag name="AS_UNIQUEID" val="42"/>
</p:tagLst>
</file>

<file path=ppt/tags/tag465.xml><?xml version="1.0" encoding="utf-8"?>
<p:tagLst xmlns:p="http://schemas.openxmlformats.org/presentationml/2006/main">
  <p:tag name="AS_UNIQUEID" val="43"/>
</p:tagLst>
</file>

<file path=ppt/tags/tag466.xml><?xml version="1.0" encoding="utf-8"?>
<p:tagLst xmlns:p="http://schemas.openxmlformats.org/presentationml/2006/main">
  <p:tag name="AS_UNIQUEID" val="44"/>
</p:tagLst>
</file>

<file path=ppt/tags/tag467.xml><?xml version="1.0" encoding="utf-8"?>
<p:tagLst xmlns:p="http://schemas.openxmlformats.org/presentationml/2006/main">
  <p:tag name="AS_UNIQUEID" val="47"/>
</p:tagLst>
</file>

<file path=ppt/tags/tag468.xml><?xml version="1.0" encoding="utf-8"?>
<p:tagLst xmlns:p="http://schemas.openxmlformats.org/presentationml/2006/main">
  <p:tag name="AS_UNIQUEID" val="48"/>
</p:tagLst>
</file>

<file path=ppt/tags/tag469.xml><?xml version="1.0" encoding="utf-8"?>
<p:tagLst xmlns:p="http://schemas.openxmlformats.org/presentationml/2006/main">
  <p:tag name="AS_UNIQUEID" val="49"/>
</p:tagLst>
</file>

<file path=ppt/tags/tag470.xml><?xml version="1.0" encoding="utf-8"?>
<p:tagLst xmlns:p="http://schemas.openxmlformats.org/presentationml/2006/main">
  <p:tag name="AS_UNIQUEID" val="50"/>
</p:tagLst>
</file>

<file path=ppt/tags/tag471.xml><?xml version="1.0" encoding="utf-8"?>
<p:tagLst xmlns:p="http://schemas.openxmlformats.org/presentationml/2006/main">
  <p:tag name="AS_UNIQUEID" val="459"/>
</p:tagLst>
</file>

<file path=ppt/tags/tag472.xml><?xml version="1.0" encoding="utf-8"?>
<p:tagLst xmlns:p="http://schemas.openxmlformats.org/presentationml/2006/main">
  <p:tag name="AS_UNIQUEID" val="38"/>
</p:tagLst>
</file>

<file path=ppt/tags/tag473.xml><?xml version="1.0" encoding="utf-8"?>
<p:tagLst xmlns:p="http://schemas.openxmlformats.org/presentationml/2006/main">
  <p:tag name="AS_UNIQUEID" val="460"/>
</p:tagLst>
</file>

<file path=ppt/tags/tag474.xml><?xml version="1.0" encoding="utf-8"?>
<p:tagLst xmlns:p="http://schemas.openxmlformats.org/presentationml/2006/main">
  <p:tag name="AS_UNIQUEID" val="461"/>
</p:tagLst>
</file>

<file path=ppt/tags/tag475.xml><?xml version="1.0" encoding="utf-8"?>
<p:tagLst xmlns:p="http://schemas.openxmlformats.org/presentationml/2006/main">
  <p:tag name="AS_UNIQUEID" val="462"/>
</p:tagLst>
</file>

<file path=ppt/tags/tag476.xml><?xml version="1.0" encoding="utf-8"?>
<p:tagLst xmlns:p="http://schemas.openxmlformats.org/presentationml/2006/main">
  <p:tag name="AS_UNIQUEID" val="463"/>
</p:tagLst>
</file>

<file path=ppt/tags/tag477.xml><?xml version="1.0" encoding="utf-8"?>
<p:tagLst xmlns:p="http://schemas.openxmlformats.org/presentationml/2006/main">
  <p:tag name="AS_UNIQUEID" val="45"/>
</p:tagLst>
</file>

<file path=ppt/tags/tag478.xml><?xml version="1.0" encoding="utf-8"?>
<p:tagLst xmlns:p="http://schemas.openxmlformats.org/presentationml/2006/main">
  <p:tag name="AS_UNIQUEID" val="464"/>
</p:tagLst>
</file>

<file path=ppt/tags/tag479.xml><?xml version="1.0" encoding="utf-8"?>
<p:tagLst xmlns:p="http://schemas.openxmlformats.org/presentationml/2006/main">
  <p:tag name="AS_UNIQUEID" val="465"/>
</p:tagLst>
</file>

<file path=ppt/tags/tag480.xml><?xml version="1.0" encoding="utf-8"?>
<p:tagLst xmlns:p="http://schemas.openxmlformats.org/presentationml/2006/main">
  <p:tag name="AS_UNIQUEID" val="466"/>
</p:tagLst>
</file>

<file path=ppt/tags/tag481.xml><?xml version="1.0" encoding="utf-8"?>
<p:tagLst xmlns:p="http://schemas.openxmlformats.org/presentationml/2006/main">
  <p:tag name="AS_UNIQUEID" val="467"/>
</p:tagLst>
</file>

<file path=ppt/tags/tag482.xml><?xml version="1.0" encoding="utf-8"?>
<p:tagLst xmlns:p="http://schemas.openxmlformats.org/presentationml/2006/main">
  <p:tag name="AS_UNIQUEID" val="468"/>
</p:tagLst>
</file>

<file path=ppt/tags/tag483.xml><?xml version="1.0" encoding="utf-8"?>
<p:tagLst xmlns:p="http://schemas.openxmlformats.org/presentationml/2006/main">
  <p:tag name="AS_UNIQUEID" val="469"/>
</p:tagLst>
</file>

<file path=ppt/tags/tag484.xml><?xml version="1.0" encoding="utf-8"?>
<p:tagLst xmlns:p="http://schemas.openxmlformats.org/presentationml/2006/main">
  <p:tag name="AS_UNIQUEID" val="470"/>
</p:tagLst>
</file>

<file path=ppt/tags/tag485.xml><?xml version="1.0" encoding="utf-8"?>
<p:tagLst xmlns:p="http://schemas.openxmlformats.org/presentationml/2006/main">
  <p:tag name="AS_UNIQUEID" val="471"/>
</p:tagLst>
</file>

<file path=ppt/tags/tag486.xml><?xml version="1.0" encoding="utf-8"?>
<p:tagLst xmlns:p="http://schemas.openxmlformats.org/presentationml/2006/main">
  <p:tag name="AS_UNIQUEID" val="472"/>
</p:tagLst>
</file>

<file path=ppt/tags/tag487.xml><?xml version="1.0" encoding="utf-8"?>
<p:tagLst xmlns:p="http://schemas.openxmlformats.org/presentationml/2006/main">
  <p:tag name="AS_UNIQUEID" val="473"/>
</p:tagLst>
</file>

<file path=ppt/tags/tag488.xml><?xml version="1.0" encoding="utf-8"?>
<p:tagLst xmlns:p="http://schemas.openxmlformats.org/presentationml/2006/main">
  <p:tag name="AS_UNIQUEID" val="474"/>
</p:tagLst>
</file>

<file path=ppt/tags/tag489.xml><?xml version="1.0" encoding="utf-8"?>
<p:tagLst xmlns:p="http://schemas.openxmlformats.org/presentationml/2006/main">
  <p:tag name="AS_UNIQUEID" val="475"/>
</p:tagLst>
</file>

<file path=ppt/tags/tag490.xml><?xml version="1.0" encoding="utf-8"?>
<p:tagLst xmlns:p="http://schemas.openxmlformats.org/presentationml/2006/main">
  <p:tag name="AS_UNIQUEID" val="476"/>
</p:tagLst>
</file>

<file path=ppt/tags/tag491.xml><?xml version="1.0" encoding="utf-8"?>
<p:tagLst xmlns:p="http://schemas.openxmlformats.org/presentationml/2006/main">
  <p:tag name="AS_UNIQUEID" val="477"/>
</p:tagLst>
</file>

<file path=ppt/tags/tag492.xml><?xml version="1.0" encoding="utf-8"?>
<p:tagLst xmlns:p="http://schemas.openxmlformats.org/presentationml/2006/main">
  <p:tag name="AS_UNIQUEID" val="478"/>
</p:tagLst>
</file>

<file path=ppt/tags/tag493.xml><?xml version="1.0" encoding="utf-8"?>
<p:tagLst xmlns:p="http://schemas.openxmlformats.org/presentationml/2006/main">
  <p:tag name="AS_UNIQUEID" val="479"/>
</p:tagLst>
</file>

<file path=ppt/tags/tag494.xml><?xml version="1.0" encoding="utf-8"?>
<p:tagLst xmlns:p="http://schemas.openxmlformats.org/presentationml/2006/main">
  <p:tag name="AS_UNIQUEID" val="480"/>
</p:tagLst>
</file>

<file path=ppt/tags/tag495.xml><?xml version="1.0" encoding="utf-8"?>
<p:tagLst xmlns:p="http://schemas.openxmlformats.org/presentationml/2006/main">
  <p:tag name="AS_UNIQUEID" val="481"/>
</p:tagLst>
</file>

<file path=ppt/tags/tag496.xml><?xml version="1.0" encoding="utf-8"?>
<p:tagLst xmlns:p="http://schemas.openxmlformats.org/presentationml/2006/main">
  <p:tag name="AS_UNIQUEID" val="482"/>
</p:tagLst>
</file>

<file path=ppt/tags/tag497.xml><?xml version="1.0" encoding="utf-8"?>
<p:tagLst xmlns:p="http://schemas.openxmlformats.org/presentationml/2006/main">
  <p:tag name="AS_UNIQUEID" val="483"/>
</p:tagLst>
</file>

<file path=ppt/tags/tag498.xml><?xml version="1.0" encoding="utf-8"?>
<p:tagLst xmlns:p="http://schemas.openxmlformats.org/presentationml/2006/main">
  <p:tag name="AS_UNIQUEID" val="484"/>
</p:tagLst>
</file>

<file path=ppt/tags/tag499.xml><?xml version="1.0" encoding="utf-8"?>
<p:tagLst xmlns:p="http://schemas.openxmlformats.org/presentationml/2006/main">
  <p:tag name="AS_UNIQUEID" val="1009"/>
</p:tagLst>
</file>

<file path=ppt/tags/tag500.xml><?xml version="1.0" encoding="utf-8"?>
<p:tagLst xmlns:p="http://schemas.openxmlformats.org/presentationml/2006/main">
  <p:tag name="AS_UNIQUEID" val="485"/>
</p:tagLst>
</file>

<file path=ppt/tags/tag501.xml><?xml version="1.0" encoding="utf-8"?>
<p:tagLst xmlns:p="http://schemas.openxmlformats.org/presentationml/2006/main">
  <p:tag name="AS_UNIQUEID" val="486"/>
</p:tagLst>
</file>

<file path=ppt/tags/tag502.xml><?xml version="1.0" encoding="utf-8"?>
<p:tagLst xmlns:p="http://schemas.openxmlformats.org/presentationml/2006/main">
  <p:tag name="AS_UNIQUEID" val="487"/>
</p:tagLst>
</file>

<file path=ppt/tags/tag503.xml><?xml version="1.0" encoding="utf-8"?>
<p:tagLst xmlns:p="http://schemas.openxmlformats.org/presentationml/2006/main">
  <p:tag name="AS_UNIQUEID" val="488"/>
</p:tagLst>
</file>

<file path=ppt/tags/tag504.xml><?xml version="1.0" encoding="utf-8"?>
<p:tagLst xmlns:p="http://schemas.openxmlformats.org/presentationml/2006/main">
  <p:tag name="AS_UNIQUEID" val="489"/>
</p:tagLst>
</file>

<file path=ppt/tags/tag505.xml><?xml version="1.0" encoding="utf-8"?>
<p:tagLst xmlns:p="http://schemas.openxmlformats.org/presentationml/2006/main">
  <p:tag name="AS_UNIQUEID" val="490"/>
</p:tagLst>
</file>

<file path=ppt/tags/tag506.xml><?xml version="1.0" encoding="utf-8"?>
<p:tagLst xmlns:p="http://schemas.openxmlformats.org/presentationml/2006/main">
  <p:tag name="AS_UNIQUEID" val="491"/>
</p:tagLst>
</file>

<file path=ppt/tags/tag507.xml><?xml version="1.0" encoding="utf-8"?>
<p:tagLst xmlns:p="http://schemas.openxmlformats.org/presentationml/2006/main">
  <p:tag name="AS_UNIQUEID" val="492"/>
</p:tagLst>
</file>

<file path=ppt/tags/tag508.xml><?xml version="1.0" encoding="utf-8"?>
<p:tagLst xmlns:p="http://schemas.openxmlformats.org/presentationml/2006/main">
  <p:tag name="AS_UNIQUEID" val="493"/>
</p:tagLst>
</file>

<file path=ppt/tags/tag509.xml><?xml version="1.0" encoding="utf-8"?>
<p:tagLst xmlns:p="http://schemas.openxmlformats.org/presentationml/2006/main">
  <p:tag name="AS_UNIQUEID" val="494"/>
</p:tagLst>
</file>

<file path=ppt/tags/tag510.xml><?xml version="1.0" encoding="utf-8"?>
<p:tagLst xmlns:p="http://schemas.openxmlformats.org/presentationml/2006/main">
  <p:tag name="AS_UNIQUEID" val="495"/>
</p:tagLst>
</file>

<file path=ppt/tags/tag511.xml><?xml version="1.0" encoding="utf-8"?>
<p:tagLst xmlns:p="http://schemas.openxmlformats.org/presentationml/2006/main">
  <p:tag name="AS_UNIQUEID" val="496"/>
</p:tagLst>
</file>

<file path=ppt/tags/tag512.xml><?xml version="1.0" encoding="utf-8"?>
<p:tagLst xmlns:p="http://schemas.openxmlformats.org/presentationml/2006/main">
  <p:tag name="AS_UNIQUEID" val="497"/>
</p:tagLst>
</file>

<file path=ppt/tags/tag513.xml><?xml version="1.0" encoding="utf-8"?>
<p:tagLst xmlns:p="http://schemas.openxmlformats.org/presentationml/2006/main">
  <p:tag name="AS_UNIQUEID" val="498"/>
</p:tagLst>
</file>

<file path=ppt/tags/tag514.xml><?xml version="1.0" encoding="utf-8"?>
<p:tagLst xmlns:p="http://schemas.openxmlformats.org/presentationml/2006/main">
  <p:tag name="AS_UNIQUEID" val="499"/>
</p:tagLst>
</file>

<file path=ppt/tags/tag515.xml><?xml version="1.0" encoding="utf-8"?>
<p:tagLst xmlns:p="http://schemas.openxmlformats.org/presentationml/2006/main">
  <p:tag name="AS_UNIQUEID" val="500"/>
</p:tagLst>
</file>

<file path=ppt/tags/tag516.xml><?xml version="1.0" encoding="utf-8"?>
<p:tagLst xmlns:p="http://schemas.openxmlformats.org/presentationml/2006/main">
  <p:tag name="AS_UNIQUEID" val="501"/>
</p:tagLst>
</file>

<file path=ppt/tags/tag517.xml><?xml version="1.0" encoding="utf-8"?>
<p:tagLst xmlns:p="http://schemas.openxmlformats.org/presentationml/2006/main">
  <p:tag name="AS_UNIQUEID" val="502"/>
</p:tagLst>
</file>

<file path=ppt/tags/tag518.xml><?xml version="1.0" encoding="utf-8"?>
<p:tagLst xmlns:p="http://schemas.openxmlformats.org/presentationml/2006/main">
  <p:tag name="AS_UNIQUEID" val="503"/>
</p:tagLst>
</file>

<file path=ppt/tags/tag519.xml><?xml version="1.0" encoding="utf-8"?>
<p:tagLst xmlns:p="http://schemas.openxmlformats.org/presentationml/2006/main">
  <p:tag name="AS_UNIQUEID" val="504"/>
</p:tagLst>
</file>

<file path=ppt/tags/tag520.xml><?xml version="1.0" encoding="utf-8"?>
<p:tagLst xmlns:p="http://schemas.openxmlformats.org/presentationml/2006/main">
  <p:tag name="AS_UNIQUEID" val="505"/>
</p:tagLst>
</file>

<file path=ppt/tags/tag521.xml><?xml version="1.0" encoding="utf-8"?>
<p:tagLst xmlns:p="http://schemas.openxmlformats.org/presentationml/2006/main">
  <p:tag name="AS_UNIQUEID" val="506"/>
</p:tagLst>
</file>

<file path=ppt/tags/tag522.xml><?xml version="1.0" encoding="utf-8"?>
<p:tagLst xmlns:p="http://schemas.openxmlformats.org/presentationml/2006/main">
  <p:tag name="AS_UNIQUEID" val="507"/>
</p:tagLst>
</file>

<file path=ppt/tags/tag523.xml><?xml version="1.0" encoding="utf-8"?>
<p:tagLst xmlns:p="http://schemas.openxmlformats.org/presentationml/2006/main">
  <p:tag name="AS_UNIQUEID" val="508"/>
</p:tagLst>
</file>

<file path=ppt/tags/tag524.xml><?xml version="1.0" encoding="utf-8"?>
<p:tagLst xmlns:p="http://schemas.openxmlformats.org/presentationml/2006/main">
  <p:tag name="AS_UNIQUEID" val="509"/>
</p:tagLst>
</file>

<file path=ppt/tags/tag525.xml><?xml version="1.0" encoding="utf-8"?>
<p:tagLst xmlns:p="http://schemas.openxmlformats.org/presentationml/2006/main">
  <p:tag name="AS_UNIQUEID" val="510"/>
</p:tagLst>
</file>

<file path=ppt/tags/tag526.xml><?xml version="1.0" encoding="utf-8"?>
<p:tagLst xmlns:p="http://schemas.openxmlformats.org/presentationml/2006/main">
  <p:tag name="AS_UNIQUEID" val="511"/>
</p:tagLst>
</file>

<file path=ppt/tags/tag527.xml><?xml version="1.0" encoding="utf-8"?>
<p:tagLst xmlns:p="http://schemas.openxmlformats.org/presentationml/2006/main">
  <p:tag name="AS_UNIQUEID" val="512"/>
</p:tagLst>
</file>

<file path=ppt/tags/tag528.xml><?xml version="1.0" encoding="utf-8"?>
<p:tagLst xmlns:p="http://schemas.openxmlformats.org/presentationml/2006/main">
  <p:tag name="AS_UNIQUEID" val="513"/>
</p:tagLst>
</file>

<file path=ppt/tags/tag529.xml><?xml version="1.0" encoding="utf-8"?>
<p:tagLst xmlns:p="http://schemas.openxmlformats.org/presentationml/2006/main">
  <p:tag name="AS_UNIQUEID" val="514"/>
</p:tagLst>
</file>

<file path=ppt/tags/tag530.xml><?xml version="1.0" encoding="utf-8"?>
<p:tagLst xmlns:p="http://schemas.openxmlformats.org/presentationml/2006/main">
  <p:tag name="AS_UNIQUEID" val="515"/>
</p:tagLst>
</file>

<file path=ppt/tags/tag531.xml><?xml version="1.0" encoding="utf-8"?>
<p:tagLst xmlns:p="http://schemas.openxmlformats.org/presentationml/2006/main">
  <p:tag name="AS_UNIQUEID" val="516"/>
</p:tagLst>
</file>

<file path=ppt/tags/tag532.xml><?xml version="1.0" encoding="utf-8"?>
<p:tagLst xmlns:p="http://schemas.openxmlformats.org/presentationml/2006/main">
  <p:tag name="AS_UNIQUEID" val="517"/>
</p:tagLst>
</file>

<file path=ppt/tags/tag533.xml><?xml version="1.0" encoding="utf-8"?>
<p:tagLst xmlns:p="http://schemas.openxmlformats.org/presentationml/2006/main">
  <p:tag name="AS_UNIQUEID" val="518"/>
</p:tagLst>
</file>

<file path=ppt/tags/tag534.xml><?xml version="1.0" encoding="utf-8"?>
<p:tagLst xmlns:p="http://schemas.openxmlformats.org/presentationml/2006/main">
  <p:tag name="AS_UNIQUEID" val="519"/>
</p:tagLst>
</file>

<file path=ppt/tags/tag535.xml><?xml version="1.0" encoding="utf-8"?>
<p:tagLst xmlns:p="http://schemas.openxmlformats.org/presentationml/2006/main">
  <p:tag name="AS_UNIQUEID" val="520"/>
</p:tagLst>
</file>

<file path=ppt/tags/tag536.xml><?xml version="1.0" encoding="utf-8"?>
<p:tagLst xmlns:p="http://schemas.openxmlformats.org/presentationml/2006/main">
  <p:tag name="AS_UNIQUEID" val="521"/>
</p:tagLst>
</file>

<file path=ppt/tags/tag537.xml><?xml version="1.0" encoding="utf-8"?>
<p:tagLst xmlns:p="http://schemas.openxmlformats.org/presentationml/2006/main">
  <p:tag name="AS_UNIQUEID" val="522"/>
</p:tagLst>
</file>

<file path=ppt/tags/tag538.xml><?xml version="1.0" encoding="utf-8"?>
<p:tagLst xmlns:p="http://schemas.openxmlformats.org/presentationml/2006/main">
  <p:tag name="AS_UNIQUEID" val="523"/>
</p:tagLst>
</file>

<file path=ppt/tags/tag539.xml><?xml version="1.0" encoding="utf-8"?>
<p:tagLst xmlns:p="http://schemas.openxmlformats.org/presentationml/2006/main">
  <p:tag name="AS_UNIQUEID" val="524"/>
</p:tagLst>
</file>

<file path=ppt/tags/tag540.xml><?xml version="1.0" encoding="utf-8"?>
<p:tagLst xmlns:p="http://schemas.openxmlformats.org/presentationml/2006/main">
  <p:tag name="AS_UNIQUEID" val="525"/>
</p:tagLst>
</file>

<file path=ppt/tags/tag541.xml><?xml version="1.0" encoding="utf-8"?>
<p:tagLst xmlns:p="http://schemas.openxmlformats.org/presentationml/2006/main">
  <p:tag name="AS_UNIQUEID" val="526"/>
</p:tagLst>
</file>

<file path=ppt/tags/tag542.xml><?xml version="1.0" encoding="utf-8"?>
<p:tagLst xmlns:p="http://schemas.openxmlformats.org/presentationml/2006/main">
  <p:tag name="AS_UNIQUEID" val="527"/>
</p:tagLst>
</file>

<file path=ppt/tags/tag543.xml><?xml version="1.0" encoding="utf-8"?>
<p:tagLst xmlns:p="http://schemas.openxmlformats.org/presentationml/2006/main">
  <p:tag name="AS_UNIQUEID" val="528"/>
</p:tagLst>
</file>

<file path=ppt/tags/tag544.xml><?xml version="1.0" encoding="utf-8"?>
<p:tagLst xmlns:p="http://schemas.openxmlformats.org/presentationml/2006/main">
  <p:tag name="AS_UNIQUEID" val="529"/>
</p:tagLst>
</file>

<file path=ppt/tags/tag545.xml><?xml version="1.0" encoding="utf-8"?>
<p:tagLst xmlns:p="http://schemas.openxmlformats.org/presentationml/2006/main">
  <p:tag name="AS_UNIQUEID" val="530"/>
</p:tagLst>
</file>

<file path=ppt/tags/tag546.xml><?xml version="1.0" encoding="utf-8"?>
<p:tagLst xmlns:p="http://schemas.openxmlformats.org/presentationml/2006/main">
  <p:tag name="AS_UNIQUEID" val="531"/>
</p:tagLst>
</file>

<file path=ppt/tags/tag547.xml><?xml version="1.0" encoding="utf-8"?>
<p:tagLst xmlns:p="http://schemas.openxmlformats.org/presentationml/2006/main">
  <p:tag name="AS_UNIQUEID" val="532"/>
</p:tagLst>
</file>

<file path=ppt/tags/tag548.xml><?xml version="1.0" encoding="utf-8"?>
<p:tagLst xmlns:p="http://schemas.openxmlformats.org/presentationml/2006/main">
  <p:tag name="AS_UNIQUEID" val="533"/>
</p:tagLst>
</file>

<file path=ppt/tags/tag549.xml><?xml version="1.0" encoding="utf-8"?>
<p:tagLst xmlns:p="http://schemas.openxmlformats.org/presentationml/2006/main">
  <p:tag name="AS_UNIQUEID" val="534"/>
</p:tagLst>
</file>

<file path=ppt/tags/tag550.xml><?xml version="1.0" encoding="utf-8"?>
<p:tagLst xmlns:p="http://schemas.openxmlformats.org/presentationml/2006/main">
  <p:tag name="AS_UNIQUEID" val="535"/>
</p:tagLst>
</file>

<file path=ppt/tags/tag551.xml><?xml version="1.0" encoding="utf-8"?>
<p:tagLst xmlns:p="http://schemas.openxmlformats.org/presentationml/2006/main">
  <p:tag name="AS_UNIQUEID" val="536"/>
</p:tagLst>
</file>

<file path=ppt/tags/tag552.xml><?xml version="1.0" encoding="utf-8"?>
<p:tagLst xmlns:p="http://schemas.openxmlformats.org/presentationml/2006/main">
  <p:tag name="AS_UNIQUEID" val="537"/>
</p:tagLst>
</file>

<file path=ppt/tags/tag553.xml><?xml version="1.0" encoding="utf-8"?>
<p:tagLst xmlns:p="http://schemas.openxmlformats.org/presentationml/2006/main">
  <p:tag name="AS_UNIQUEID" val="538"/>
</p:tagLst>
</file>

<file path=ppt/tags/tag554.xml><?xml version="1.0" encoding="utf-8"?>
<p:tagLst xmlns:p="http://schemas.openxmlformats.org/presentationml/2006/main">
  <p:tag name="AS_UNIQUEID" val="539"/>
</p:tagLst>
</file>

<file path=ppt/tags/tag555.xml><?xml version="1.0" encoding="utf-8"?>
<p:tagLst xmlns:p="http://schemas.openxmlformats.org/presentationml/2006/main">
  <p:tag name="AS_UNIQUEID" val="540"/>
</p:tagLst>
</file>

<file path=ppt/tags/tag556.xml><?xml version="1.0" encoding="utf-8"?>
<p:tagLst xmlns:p="http://schemas.openxmlformats.org/presentationml/2006/main">
  <p:tag name="AS_UNIQUEID" val="541"/>
</p:tagLst>
</file>

<file path=ppt/tags/tag557.xml><?xml version="1.0" encoding="utf-8"?>
<p:tagLst xmlns:p="http://schemas.openxmlformats.org/presentationml/2006/main">
  <p:tag name="AS_UNIQUEID" val="542"/>
</p:tagLst>
</file>

<file path=ppt/tags/tag558.xml><?xml version="1.0" encoding="utf-8"?>
<p:tagLst xmlns:p="http://schemas.openxmlformats.org/presentationml/2006/main">
  <p:tag name="AS_UNIQUEID" val="543"/>
</p:tagLst>
</file>

<file path=ppt/tags/tag559.xml><?xml version="1.0" encoding="utf-8"?>
<p:tagLst xmlns:p="http://schemas.openxmlformats.org/presentationml/2006/main">
  <p:tag name="AS_UNIQUEID" val="544"/>
</p:tagLst>
</file>

<file path=ppt/tags/tag560.xml><?xml version="1.0" encoding="utf-8"?>
<p:tagLst xmlns:p="http://schemas.openxmlformats.org/presentationml/2006/main">
  <p:tag name="AS_UNIQUEID" val="545"/>
</p:tagLst>
</file>

<file path=ppt/tags/tag561.xml><?xml version="1.0" encoding="utf-8"?>
<p:tagLst xmlns:p="http://schemas.openxmlformats.org/presentationml/2006/main">
  <p:tag name="AS_UNIQUEID" val="546"/>
</p:tagLst>
</file>

<file path=ppt/tags/tag562.xml><?xml version="1.0" encoding="utf-8"?>
<p:tagLst xmlns:p="http://schemas.openxmlformats.org/presentationml/2006/main">
  <p:tag name="AS_UNIQUEID" val="547"/>
</p:tagLst>
</file>

<file path=ppt/tags/tag563.xml><?xml version="1.0" encoding="utf-8"?>
<p:tagLst xmlns:p="http://schemas.openxmlformats.org/presentationml/2006/main">
  <p:tag name="AS_UNIQUEID" val="548"/>
</p:tagLst>
</file>

<file path=ppt/tags/tag564.xml><?xml version="1.0" encoding="utf-8"?>
<p:tagLst xmlns:p="http://schemas.openxmlformats.org/presentationml/2006/main">
  <p:tag name="AS_UNIQUEID" val="549"/>
</p:tagLst>
</file>

<file path=ppt/tags/tag565.xml><?xml version="1.0" encoding="utf-8"?>
<p:tagLst xmlns:p="http://schemas.openxmlformats.org/presentationml/2006/main">
  <p:tag name="AS_UNIQUEID" val="550"/>
</p:tagLst>
</file>

<file path=ppt/tags/tag566.xml><?xml version="1.0" encoding="utf-8"?>
<p:tagLst xmlns:p="http://schemas.openxmlformats.org/presentationml/2006/main">
  <p:tag name="AS_UNIQUEID" val="551"/>
</p:tagLst>
</file>

<file path=ppt/tags/tag567.xml><?xml version="1.0" encoding="utf-8"?>
<p:tagLst xmlns:p="http://schemas.openxmlformats.org/presentationml/2006/main">
  <p:tag name="AS_UNIQUEID" val="552"/>
</p:tagLst>
</file>

<file path=ppt/tags/tag568.xml><?xml version="1.0" encoding="utf-8"?>
<p:tagLst xmlns:p="http://schemas.openxmlformats.org/presentationml/2006/main">
  <p:tag name="AS_UNIQUEID" val="553"/>
</p:tagLst>
</file>

<file path=ppt/tags/tag569.xml><?xml version="1.0" encoding="utf-8"?>
<p:tagLst xmlns:p="http://schemas.openxmlformats.org/presentationml/2006/main">
  <p:tag name="AS_UNIQUEID" val="554"/>
</p:tagLst>
</file>

<file path=ppt/tags/tag570.xml><?xml version="1.0" encoding="utf-8"?>
<p:tagLst xmlns:p="http://schemas.openxmlformats.org/presentationml/2006/main">
  <p:tag name="AS_UNIQUEID" val="555"/>
</p:tagLst>
</file>

<file path=ppt/tags/tag571.xml><?xml version="1.0" encoding="utf-8"?>
<p:tagLst xmlns:p="http://schemas.openxmlformats.org/presentationml/2006/main">
  <p:tag name="AS_UNIQUEID" val="556"/>
</p:tagLst>
</file>

<file path=ppt/tags/tag572.xml><?xml version="1.0" encoding="utf-8"?>
<p:tagLst xmlns:p="http://schemas.openxmlformats.org/presentationml/2006/main">
  <p:tag name="AS_UNIQUEID" val="557"/>
</p:tagLst>
</file>

<file path=ppt/tags/tag573.xml><?xml version="1.0" encoding="utf-8"?>
<p:tagLst xmlns:p="http://schemas.openxmlformats.org/presentationml/2006/main">
  <p:tag name="AS_UNIQUEID" val="558"/>
</p:tagLst>
</file>

<file path=ppt/tags/tag574.xml><?xml version="1.0" encoding="utf-8"?>
<p:tagLst xmlns:p="http://schemas.openxmlformats.org/presentationml/2006/main">
  <p:tag name="AS_UNIQUEID" val="559"/>
</p:tagLst>
</file>

<file path=ppt/tags/tag575.xml><?xml version="1.0" encoding="utf-8"?>
<p:tagLst xmlns:p="http://schemas.openxmlformats.org/presentationml/2006/main">
  <p:tag name="AS_UNIQUEID" val="560"/>
</p:tagLst>
</file>

<file path=ppt/tags/tag576.xml><?xml version="1.0" encoding="utf-8"?>
<p:tagLst xmlns:p="http://schemas.openxmlformats.org/presentationml/2006/main">
  <p:tag name="AS_UNIQUEID" val="561"/>
</p:tagLst>
</file>

<file path=ppt/tags/tag577.xml><?xml version="1.0" encoding="utf-8"?>
<p:tagLst xmlns:p="http://schemas.openxmlformats.org/presentationml/2006/main">
  <p:tag name="AS_UNIQUEID" val="562"/>
</p:tagLst>
</file>

<file path=ppt/tags/tag578.xml><?xml version="1.0" encoding="utf-8"?>
<p:tagLst xmlns:p="http://schemas.openxmlformats.org/presentationml/2006/main">
  <p:tag name="AS_UNIQUEID" val="563"/>
</p:tagLst>
</file>

<file path=ppt/tags/tag579.xml><?xml version="1.0" encoding="utf-8"?>
<p:tagLst xmlns:p="http://schemas.openxmlformats.org/presentationml/2006/main">
  <p:tag name="AS_UNIQUEID" val="564"/>
</p:tagLst>
</file>

<file path=ppt/tags/tag580.xml><?xml version="1.0" encoding="utf-8"?>
<p:tagLst xmlns:p="http://schemas.openxmlformats.org/presentationml/2006/main">
  <p:tag name="AS_UNIQUEID" val="565"/>
</p:tagLst>
</file>

<file path=ppt/tags/tag581.xml><?xml version="1.0" encoding="utf-8"?>
<p:tagLst xmlns:p="http://schemas.openxmlformats.org/presentationml/2006/main">
  <p:tag name="AS_UNIQUEID" val="566"/>
</p:tagLst>
</file>

<file path=ppt/tags/tag582.xml><?xml version="1.0" encoding="utf-8"?>
<p:tagLst xmlns:p="http://schemas.openxmlformats.org/presentationml/2006/main">
  <p:tag name="AS_UNIQUEID" val="567"/>
</p:tagLst>
</file>

<file path=ppt/tags/tag583.xml><?xml version="1.0" encoding="utf-8"?>
<p:tagLst xmlns:p="http://schemas.openxmlformats.org/presentationml/2006/main">
  <p:tag name="AS_UNIQUEID" val="568"/>
</p:tagLst>
</file>

<file path=ppt/tags/tag584.xml><?xml version="1.0" encoding="utf-8"?>
<p:tagLst xmlns:p="http://schemas.openxmlformats.org/presentationml/2006/main">
  <p:tag name="AS_UNIQUEID" val="569"/>
</p:tagLst>
</file>

<file path=ppt/tags/tag585.xml><?xml version="1.0" encoding="utf-8"?>
<p:tagLst xmlns:p="http://schemas.openxmlformats.org/presentationml/2006/main">
  <p:tag name="AS_UNIQUEID" val="570"/>
</p:tagLst>
</file>

<file path=ppt/tags/tag586.xml><?xml version="1.0" encoding="utf-8"?>
<p:tagLst xmlns:p="http://schemas.openxmlformats.org/presentationml/2006/main">
  <p:tag name="AS_UNIQUEID" val="571"/>
</p:tagLst>
</file>

<file path=ppt/tags/tag587.xml><?xml version="1.0" encoding="utf-8"?>
<p:tagLst xmlns:p="http://schemas.openxmlformats.org/presentationml/2006/main">
  <p:tag name="AS_UNIQUEID" val="572"/>
</p:tagLst>
</file>

<file path=ppt/tags/tag588.xml><?xml version="1.0" encoding="utf-8"?>
<p:tagLst xmlns:p="http://schemas.openxmlformats.org/presentationml/2006/main">
  <p:tag name="AS_UNIQUEID" val="573"/>
</p:tagLst>
</file>

<file path=ppt/tags/tag589.xml><?xml version="1.0" encoding="utf-8"?>
<p:tagLst xmlns:p="http://schemas.openxmlformats.org/presentationml/2006/main">
  <p:tag name="AS_UNIQUEID" val="574"/>
</p:tagLst>
</file>

<file path=ppt/tags/tag590.xml><?xml version="1.0" encoding="utf-8"?>
<p:tagLst xmlns:p="http://schemas.openxmlformats.org/presentationml/2006/main">
  <p:tag name="AS_UNIQUEID" val="575"/>
</p:tagLst>
</file>

<file path=ppt/tags/tag591.xml><?xml version="1.0" encoding="utf-8"?>
<p:tagLst xmlns:p="http://schemas.openxmlformats.org/presentationml/2006/main">
  <p:tag name="AS_UNIQUEID" val="576"/>
</p:tagLst>
</file>

<file path=ppt/tags/tag592.xml><?xml version="1.0" encoding="utf-8"?>
<p:tagLst xmlns:p="http://schemas.openxmlformats.org/presentationml/2006/main">
  <p:tag name="AS_UNIQUEID" val="577"/>
</p:tagLst>
</file>

<file path=ppt/tags/tag593.xml><?xml version="1.0" encoding="utf-8"?>
<p:tagLst xmlns:p="http://schemas.openxmlformats.org/presentationml/2006/main">
  <p:tag name="AS_UNIQUEID" val="578"/>
</p:tagLst>
</file>

<file path=ppt/tags/tag594.xml><?xml version="1.0" encoding="utf-8"?>
<p:tagLst xmlns:p="http://schemas.openxmlformats.org/presentationml/2006/main">
  <p:tag name="AS_UNIQUEID" val="579"/>
</p:tagLst>
</file>

<file path=ppt/tags/tag595.xml><?xml version="1.0" encoding="utf-8"?>
<p:tagLst xmlns:p="http://schemas.openxmlformats.org/presentationml/2006/main">
  <p:tag name="AS_UNIQUEID" val="580"/>
</p:tagLst>
</file>

<file path=ppt/tags/tag596.xml><?xml version="1.0" encoding="utf-8"?>
<p:tagLst xmlns:p="http://schemas.openxmlformats.org/presentationml/2006/main">
  <p:tag name="AS_UNIQUEID" val="581"/>
</p:tagLst>
</file>

<file path=ppt/tags/tag597.xml><?xml version="1.0" encoding="utf-8"?>
<p:tagLst xmlns:p="http://schemas.openxmlformats.org/presentationml/2006/main">
  <p:tag name="AS_UNIQUEID" val="582"/>
</p:tagLst>
</file>

<file path=ppt/tags/tag598.xml><?xml version="1.0" encoding="utf-8"?>
<p:tagLst xmlns:p="http://schemas.openxmlformats.org/presentationml/2006/main">
  <p:tag name="AS_UNIQUEID" val="583"/>
</p:tagLst>
</file>

<file path=ppt/tags/tag599.xml><?xml version="1.0" encoding="utf-8"?>
<p:tagLst xmlns:p="http://schemas.openxmlformats.org/presentationml/2006/main">
  <p:tag name="AS_UNIQUEID" val="584"/>
</p:tagLst>
</file>

<file path=ppt/tags/tag600.xml><?xml version="1.0" encoding="utf-8"?>
<p:tagLst xmlns:p="http://schemas.openxmlformats.org/presentationml/2006/main">
  <p:tag name="AS_UNIQUEID" val="585"/>
</p:tagLst>
</file>

<file path=ppt/tags/tag601.xml><?xml version="1.0" encoding="utf-8"?>
<p:tagLst xmlns:p="http://schemas.openxmlformats.org/presentationml/2006/main">
  <p:tag name="AS_UNIQUEID" val="586"/>
</p:tagLst>
</file>

<file path=ppt/tags/tag602.xml><?xml version="1.0" encoding="utf-8"?>
<p:tagLst xmlns:p="http://schemas.openxmlformats.org/presentationml/2006/main">
  <p:tag name="AS_UNIQUEID" val="587"/>
</p:tagLst>
</file>

<file path=ppt/tags/tag603.xml><?xml version="1.0" encoding="utf-8"?>
<p:tagLst xmlns:p="http://schemas.openxmlformats.org/presentationml/2006/main">
  <p:tag name="AS_UNIQUEID" val="588"/>
</p:tagLst>
</file>

<file path=ppt/tags/tag604.xml><?xml version="1.0" encoding="utf-8"?>
<p:tagLst xmlns:p="http://schemas.openxmlformats.org/presentationml/2006/main">
  <p:tag name="AS_UNIQUEID" val="589"/>
</p:tagLst>
</file>

<file path=ppt/tags/tag605.xml><?xml version="1.0" encoding="utf-8"?>
<p:tagLst xmlns:p="http://schemas.openxmlformats.org/presentationml/2006/main">
  <p:tag name="AS_UNIQUEID" val="590"/>
</p:tagLst>
</file>

<file path=ppt/tags/tag606.xml><?xml version="1.0" encoding="utf-8"?>
<p:tagLst xmlns:p="http://schemas.openxmlformats.org/presentationml/2006/main">
  <p:tag name="AS_UNIQUEID" val="591"/>
</p:tagLst>
</file>

<file path=ppt/tags/tag607.xml><?xml version="1.0" encoding="utf-8"?>
<p:tagLst xmlns:p="http://schemas.openxmlformats.org/presentationml/2006/main">
  <p:tag name="AS_UNIQUEID" val="592"/>
</p:tagLst>
</file>

<file path=ppt/tags/tag608.xml><?xml version="1.0" encoding="utf-8"?>
<p:tagLst xmlns:p="http://schemas.openxmlformats.org/presentationml/2006/main">
  <p:tag name="AS_UNIQUEID" val="593"/>
</p:tagLst>
</file>

<file path=ppt/tags/tag609.xml><?xml version="1.0" encoding="utf-8"?>
<p:tagLst xmlns:p="http://schemas.openxmlformats.org/presentationml/2006/main">
  <p:tag name="AS_UNIQUEID" val="594"/>
</p:tagLst>
</file>

<file path=ppt/tags/tag610.xml><?xml version="1.0" encoding="utf-8"?>
<p:tagLst xmlns:p="http://schemas.openxmlformats.org/presentationml/2006/main">
  <p:tag name="AS_UNIQUEID" val="595"/>
</p:tagLst>
</file>

<file path=ppt/tags/tag611.xml><?xml version="1.0" encoding="utf-8"?>
<p:tagLst xmlns:p="http://schemas.openxmlformats.org/presentationml/2006/main">
  <p:tag name="AS_UNIQUEID" val="596"/>
</p:tagLst>
</file>

<file path=ppt/tags/tag612.xml><?xml version="1.0" encoding="utf-8"?>
<p:tagLst xmlns:p="http://schemas.openxmlformats.org/presentationml/2006/main">
  <p:tag name="AS_UNIQUEID" val="597"/>
</p:tagLst>
</file>

<file path=ppt/tags/tag613.xml><?xml version="1.0" encoding="utf-8"?>
<p:tagLst xmlns:p="http://schemas.openxmlformats.org/presentationml/2006/main">
  <p:tag name="AS_UNIQUEID" val="598"/>
</p:tagLst>
</file>

<file path=ppt/tags/tag614.xml><?xml version="1.0" encoding="utf-8"?>
<p:tagLst xmlns:p="http://schemas.openxmlformats.org/presentationml/2006/main">
  <p:tag name="AS_UNIQUEID" val="599"/>
</p:tagLst>
</file>

<file path=ppt/tags/tag615.xml><?xml version="1.0" encoding="utf-8"?>
<p:tagLst xmlns:p="http://schemas.openxmlformats.org/presentationml/2006/main">
  <p:tag name="AS_UNIQUEID" val="600"/>
</p:tagLst>
</file>

<file path=ppt/tags/tag616.xml><?xml version="1.0" encoding="utf-8"?>
<p:tagLst xmlns:p="http://schemas.openxmlformats.org/presentationml/2006/main">
  <p:tag name="AS_UNIQUEID" val="601"/>
</p:tagLst>
</file>

<file path=ppt/tags/tag617.xml><?xml version="1.0" encoding="utf-8"?>
<p:tagLst xmlns:p="http://schemas.openxmlformats.org/presentationml/2006/main">
  <p:tag name="AS_UNIQUEID" val="602"/>
</p:tagLst>
</file>

<file path=ppt/tags/tag618.xml><?xml version="1.0" encoding="utf-8"?>
<p:tagLst xmlns:p="http://schemas.openxmlformats.org/presentationml/2006/main">
  <p:tag name="AS_UNIQUEID" val="603"/>
</p:tagLst>
</file>

<file path=ppt/tags/tag619.xml><?xml version="1.0" encoding="utf-8"?>
<p:tagLst xmlns:p="http://schemas.openxmlformats.org/presentationml/2006/main">
  <p:tag name="AS_UNIQUEID" val="604"/>
</p:tagLst>
</file>

<file path=ppt/tags/tag620.xml><?xml version="1.0" encoding="utf-8"?>
<p:tagLst xmlns:p="http://schemas.openxmlformats.org/presentationml/2006/main">
  <p:tag name="AS_UNIQUEID" val="605"/>
</p:tagLst>
</file>

<file path=ppt/tags/tag621.xml><?xml version="1.0" encoding="utf-8"?>
<p:tagLst xmlns:p="http://schemas.openxmlformats.org/presentationml/2006/main">
  <p:tag name="AS_UNIQUEID" val="606"/>
</p:tagLst>
</file>

<file path=ppt/tags/tag622.xml><?xml version="1.0" encoding="utf-8"?>
<p:tagLst xmlns:p="http://schemas.openxmlformats.org/presentationml/2006/main">
  <p:tag name="AS_UNIQUEID" val="607"/>
</p:tagLst>
</file>

<file path=ppt/tags/tag623.xml><?xml version="1.0" encoding="utf-8"?>
<p:tagLst xmlns:p="http://schemas.openxmlformats.org/presentationml/2006/main">
  <p:tag name="AS_UNIQUEID" val="608"/>
</p:tagLst>
</file>

<file path=ppt/tags/tag624.xml><?xml version="1.0" encoding="utf-8"?>
<p:tagLst xmlns:p="http://schemas.openxmlformats.org/presentationml/2006/main">
  <p:tag name="AS_UNIQUEID" val="609"/>
</p:tagLst>
</file>

<file path=ppt/tags/tag625.xml><?xml version="1.0" encoding="utf-8"?>
<p:tagLst xmlns:p="http://schemas.openxmlformats.org/presentationml/2006/main">
  <p:tag name="AS_UNIQUEID" val="610"/>
</p:tagLst>
</file>

<file path=ppt/tags/tag626.xml><?xml version="1.0" encoding="utf-8"?>
<p:tagLst xmlns:p="http://schemas.openxmlformats.org/presentationml/2006/main">
  <p:tag name="AS_UNIQUEID" val="611"/>
</p:tagLst>
</file>

<file path=ppt/tags/tag627.xml><?xml version="1.0" encoding="utf-8"?>
<p:tagLst xmlns:p="http://schemas.openxmlformats.org/presentationml/2006/main">
  <p:tag name="AS_UNIQUEID" val="612"/>
</p:tagLst>
</file>

<file path=ppt/tags/tag628.xml><?xml version="1.0" encoding="utf-8"?>
<p:tagLst xmlns:p="http://schemas.openxmlformats.org/presentationml/2006/main">
  <p:tag name="AS_UNIQUEID" val="613"/>
</p:tagLst>
</file>

<file path=ppt/tags/tag629.xml><?xml version="1.0" encoding="utf-8"?>
<p:tagLst xmlns:p="http://schemas.openxmlformats.org/presentationml/2006/main">
  <p:tag name="AS_UNIQUEID" val="614"/>
</p:tagLst>
</file>

<file path=ppt/tags/tag630.xml><?xml version="1.0" encoding="utf-8"?>
<p:tagLst xmlns:p="http://schemas.openxmlformats.org/presentationml/2006/main">
  <p:tag name="AS_UNIQUEID" val="615"/>
</p:tagLst>
</file>

<file path=ppt/tags/tag631.xml><?xml version="1.0" encoding="utf-8"?>
<p:tagLst xmlns:p="http://schemas.openxmlformats.org/presentationml/2006/main">
  <p:tag name="AS_UNIQUEID" val="616"/>
</p:tagLst>
</file>

<file path=ppt/tags/tag632.xml><?xml version="1.0" encoding="utf-8"?>
<p:tagLst xmlns:p="http://schemas.openxmlformats.org/presentationml/2006/main">
  <p:tag name="AS_UNIQUEID" val="617"/>
</p:tagLst>
</file>

<file path=ppt/tags/tag633.xml><?xml version="1.0" encoding="utf-8"?>
<p:tagLst xmlns:p="http://schemas.openxmlformats.org/presentationml/2006/main">
  <p:tag name="AS_UNIQUEID" val="618"/>
</p:tagLst>
</file>

<file path=ppt/tags/tag634.xml><?xml version="1.0" encoding="utf-8"?>
<p:tagLst xmlns:p="http://schemas.openxmlformats.org/presentationml/2006/main">
  <p:tag name="AS_UNIQUEID" val="619"/>
</p:tagLst>
</file>

<file path=ppt/tags/tag635.xml><?xml version="1.0" encoding="utf-8"?>
<p:tagLst xmlns:p="http://schemas.openxmlformats.org/presentationml/2006/main">
  <p:tag name="AS_UNIQUEID" val="620"/>
</p:tagLst>
</file>

<file path=ppt/tags/tag636.xml><?xml version="1.0" encoding="utf-8"?>
<p:tagLst xmlns:p="http://schemas.openxmlformats.org/presentationml/2006/main">
  <p:tag name="AS_UNIQUEID" val="621"/>
</p:tagLst>
</file>

<file path=ppt/tags/tag637.xml><?xml version="1.0" encoding="utf-8"?>
<p:tagLst xmlns:p="http://schemas.openxmlformats.org/presentationml/2006/main">
  <p:tag name="AS_UNIQUEID" val="622"/>
</p:tagLst>
</file>

<file path=ppt/tags/tag638.xml><?xml version="1.0" encoding="utf-8"?>
<p:tagLst xmlns:p="http://schemas.openxmlformats.org/presentationml/2006/main">
  <p:tag name="AS_UNIQUEID" val="623"/>
</p:tagLst>
</file>

<file path=ppt/tags/tag639.xml><?xml version="1.0" encoding="utf-8"?>
<p:tagLst xmlns:p="http://schemas.openxmlformats.org/presentationml/2006/main">
  <p:tag name="AS_UNIQUEID" val="624"/>
</p:tagLst>
</file>

<file path=ppt/tags/tag640.xml><?xml version="1.0" encoding="utf-8"?>
<p:tagLst xmlns:p="http://schemas.openxmlformats.org/presentationml/2006/main">
  <p:tag name="AS_UNIQUEID" val="625"/>
</p:tagLst>
</file>

<file path=ppt/tags/tag641.xml><?xml version="1.0" encoding="utf-8"?>
<p:tagLst xmlns:p="http://schemas.openxmlformats.org/presentationml/2006/main">
  <p:tag name="AS_UNIQUEID" val="626"/>
</p:tagLst>
</file>

<file path=ppt/tags/tag642.xml><?xml version="1.0" encoding="utf-8"?>
<p:tagLst xmlns:p="http://schemas.openxmlformats.org/presentationml/2006/main">
  <p:tag name="AS_UNIQUEID" val="627"/>
</p:tagLst>
</file>

<file path=ppt/tags/tag643.xml><?xml version="1.0" encoding="utf-8"?>
<p:tagLst xmlns:p="http://schemas.openxmlformats.org/presentationml/2006/main">
  <p:tag name="AS_UNIQUEID" val="628"/>
</p:tagLst>
</file>

<file path=ppt/tags/tag644.xml><?xml version="1.0" encoding="utf-8"?>
<p:tagLst xmlns:p="http://schemas.openxmlformats.org/presentationml/2006/main">
  <p:tag name="AS_UNIQUEID" val="629"/>
</p:tagLst>
</file>

<file path=ppt/tags/tag645.xml><?xml version="1.0" encoding="utf-8"?>
<p:tagLst xmlns:p="http://schemas.openxmlformats.org/presentationml/2006/main">
  <p:tag name="AS_UNIQUEID" val="630"/>
</p:tagLst>
</file>

<file path=ppt/tags/tag646.xml><?xml version="1.0" encoding="utf-8"?>
<p:tagLst xmlns:p="http://schemas.openxmlformats.org/presentationml/2006/main">
  <p:tag name="AS_UNIQUEID" val="631"/>
</p:tagLst>
</file>

<file path=ppt/tags/tag647.xml><?xml version="1.0" encoding="utf-8"?>
<p:tagLst xmlns:p="http://schemas.openxmlformats.org/presentationml/2006/main">
  <p:tag name="AS_UNIQUEID" val="632"/>
</p:tagLst>
</file>

<file path=ppt/tags/tag648.xml><?xml version="1.0" encoding="utf-8"?>
<p:tagLst xmlns:p="http://schemas.openxmlformats.org/presentationml/2006/main">
  <p:tag name="AS_UNIQUEID" val="633"/>
</p:tagLst>
</file>

<file path=ppt/tags/tag649.xml><?xml version="1.0" encoding="utf-8"?>
<p:tagLst xmlns:p="http://schemas.openxmlformats.org/presentationml/2006/main">
  <p:tag name="AS_UNIQUEID" val="634"/>
</p:tagLst>
</file>

<file path=ppt/tags/tag650.xml><?xml version="1.0" encoding="utf-8"?>
<p:tagLst xmlns:p="http://schemas.openxmlformats.org/presentationml/2006/main">
  <p:tag name="AS_UNIQUEID" val="635"/>
</p:tagLst>
</file>

<file path=ppt/tags/tag651.xml><?xml version="1.0" encoding="utf-8"?>
<p:tagLst xmlns:p="http://schemas.openxmlformats.org/presentationml/2006/main">
  <p:tag name="AS_UNIQUEID" val="636"/>
</p:tagLst>
</file>

<file path=ppt/tags/tag652.xml><?xml version="1.0" encoding="utf-8"?>
<p:tagLst xmlns:p="http://schemas.openxmlformats.org/presentationml/2006/main">
  <p:tag name="AS_UNIQUEID" val="637"/>
</p:tagLst>
</file>

<file path=ppt/tags/tag653.xml><?xml version="1.0" encoding="utf-8"?>
<p:tagLst xmlns:p="http://schemas.openxmlformats.org/presentationml/2006/main">
  <p:tag name="AS_UNIQUEID" val="638"/>
</p:tagLst>
</file>

<file path=ppt/tags/tag654.xml><?xml version="1.0" encoding="utf-8"?>
<p:tagLst xmlns:p="http://schemas.openxmlformats.org/presentationml/2006/main">
  <p:tag name="AS_UNIQUEID" val="639"/>
</p:tagLst>
</file>

<file path=ppt/tags/tag655.xml><?xml version="1.0" encoding="utf-8"?>
<p:tagLst xmlns:p="http://schemas.openxmlformats.org/presentationml/2006/main">
  <p:tag name="AS_UNIQUEID" val="640"/>
</p:tagLst>
</file>

<file path=ppt/tags/tag656.xml><?xml version="1.0" encoding="utf-8"?>
<p:tagLst xmlns:p="http://schemas.openxmlformats.org/presentationml/2006/main">
  <p:tag name="AS_UNIQUEID" val="641"/>
</p:tagLst>
</file>

<file path=ppt/tags/tag657.xml><?xml version="1.0" encoding="utf-8"?>
<p:tagLst xmlns:p="http://schemas.openxmlformats.org/presentationml/2006/main">
  <p:tag name="AS_UNIQUEID" val="642"/>
</p:tagLst>
</file>

<file path=ppt/tags/tag658.xml><?xml version="1.0" encoding="utf-8"?>
<p:tagLst xmlns:p="http://schemas.openxmlformats.org/presentationml/2006/main">
  <p:tag name="AS_UNIQUEID" val="643"/>
</p:tagLst>
</file>

<file path=ppt/tags/tag659.xml><?xml version="1.0" encoding="utf-8"?>
<p:tagLst xmlns:p="http://schemas.openxmlformats.org/presentationml/2006/main">
  <p:tag name="AS_UNIQUEID" val="644"/>
</p:tagLst>
</file>

<file path=ppt/tags/tag660.xml><?xml version="1.0" encoding="utf-8"?>
<p:tagLst xmlns:p="http://schemas.openxmlformats.org/presentationml/2006/main">
  <p:tag name="AS_UNIQUEID" val="645"/>
</p:tagLst>
</file>

<file path=ppt/tags/tag661.xml><?xml version="1.0" encoding="utf-8"?>
<p:tagLst xmlns:p="http://schemas.openxmlformats.org/presentationml/2006/main">
  <p:tag name="AS_UNIQUEID" val="646"/>
</p:tagLst>
</file>

<file path=ppt/tags/tag662.xml><?xml version="1.0" encoding="utf-8"?>
<p:tagLst xmlns:p="http://schemas.openxmlformats.org/presentationml/2006/main">
  <p:tag name="AS_UNIQUEID" val="647"/>
</p:tagLst>
</file>

<file path=ppt/tags/tag663.xml><?xml version="1.0" encoding="utf-8"?>
<p:tagLst xmlns:p="http://schemas.openxmlformats.org/presentationml/2006/main">
  <p:tag name="AS_UNIQUEID" val="648"/>
</p:tagLst>
</file>

<file path=ppt/tags/tag664.xml><?xml version="1.0" encoding="utf-8"?>
<p:tagLst xmlns:p="http://schemas.openxmlformats.org/presentationml/2006/main">
  <p:tag name="AS_UNIQUEID" val="649"/>
</p:tagLst>
</file>

<file path=ppt/tags/tag665.xml><?xml version="1.0" encoding="utf-8"?>
<p:tagLst xmlns:p="http://schemas.openxmlformats.org/presentationml/2006/main">
  <p:tag name="AS_UNIQUEID" val="650"/>
</p:tagLst>
</file>

<file path=ppt/tags/tag666.xml><?xml version="1.0" encoding="utf-8"?>
<p:tagLst xmlns:p="http://schemas.openxmlformats.org/presentationml/2006/main">
  <p:tag name="AS_UNIQUEID" val="651"/>
</p:tagLst>
</file>

<file path=ppt/tags/tag667.xml><?xml version="1.0" encoding="utf-8"?>
<p:tagLst xmlns:p="http://schemas.openxmlformats.org/presentationml/2006/main">
  <p:tag name="AS_UNIQUEID" val="652"/>
</p:tagLst>
</file>

<file path=ppt/tags/tag668.xml><?xml version="1.0" encoding="utf-8"?>
<p:tagLst xmlns:p="http://schemas.openxmlformats.org/presentationml/2006/main">
  <p:tag name="AS_UNIQUEID" val="653"/>
</p:tagLst>
</file>

<file path=ppt/tags/tag669.xml><?xml version="1.0" encoding="utf-8"?>
<p:tagLst xmlns:p="http://schemas.openxmlformats.org/presentationml/2006/main">
  <p:tag name="AS_UNIQUEID" val="654"/>
</p:tagLst>
</file>

<file path=ppt/tags/tag670.xml><?xml version="1.0" encoding="utf-8"?>
<p:tagLst xmlns:p="http://schemas.openxmlformats.org/presentationml/2006/main">
  <p:tag name="AS_UNIQUEID" val="655"/>
</p:tagLst>
</file>

<file path=ppt/tags/tag671.xml><?xml version="1.0" encoding="utf-8"?>
<p:tagLst xmlns:p="http://schemas.openxmlformats.org/presentationml/2006/main">
  <p:tag name="AS_UNIQUEID" val="656"/>
</p:tagLst>
</file>

<file path=ppt/tags/tag672.xml><?xml version="1.0" encoding="utf-8"?>
<p:tagLst xmlns:p="http://schemas.openxmlformats.org/presentationml/2006/main">
  <p:tag name="AS_UNIQUEID" val="657"/>
</p:tagLst>
</file>

<file path=ppt/tags/tag673.xml><?xml version="1.0" encoding="utf-8"?>
<p:tagLst xmlns:p="http://schemas.openxmlformats.org/presentationml/2006/main">
  <p:tag name="AS_UNIQUEID" val="658"/>
</p:tagLst>
</file>

<file path=ppt/tags/tag674.xml><?xml version="1.0" encoding="utf-8"?>
<p:tagLst xmlns:p="http://schemas.openxmlformats.org/presentationml/2006/main">
  <p:tag name="AS_UNIQUEID" val="659"/>
</p:tagLst>
</file>

<file path=ppt/tags/tag675.xml><?xml version="1.0" encoding="utf-8"?>
<p:tagLst xmlns:p="http://schemas.openxmlformats.org/presentationml/2006/main">
  <p:tag name="AS_UNIQUEID" val="660"/>
</p:tagLst>
</file>

<file path=ppt/tags/tag676.xml><?xml version="1.0" encoding="utf-8"?>
<p:tagLst xmlns:p="http://schemas.openxmlformats.org/presentationml/2006/main">
  <p:tag name="AS_UNIQUEID" val="661"/>
</p:tagLst>
</file>

<file path=ppt/tags/tag677.xml><?xml version="1.0" encoding="utf-8"?>
<p:tagLst xmlns:p="http://schemas.openxmlformats.org/presentationml/2006/main">
  <p:tag name="AS_UNIQUEID" val="662"/>
</p:tagLst>
</file>

<file path=ppt/tags/tag678.xml><?xml version="1.0" encoding="utf-8"?>
<p:tagLst xmlns:p="http://schemas.openxmlformats.org/presentationml/2006/main">
  <p:tag name="AS_UNIQUEID" val="663"/>
</p:tagLst>
</file>

<file path=ppt/tags/tag679.xml><?xml version="1.0" encoding="utf-8"?>
<p:tagLst xmlns:p="http://schemas.openxmlformats.org/presentationml/2006/main">
  <p:tag name="AS_UNIQUEID" val="664"/>
</p:tagLst>
</file>

<file path=ppt/tags/tag680.xml><?xml version="1.0" encoding="utf-8"?>
<p:tagLst xmlns:p="http://schemas.openxmlformats.org/presentationml/2006/main">
  <p:tag name="AS_UNIQUEID" val="665"/>
</p:tagLst>
</file>

<file path=ppt/tags/tag681.xml><?xml version="1.0" encoding="utf-8"?>
<p:tagLst xmlns:p="http://schemas.openxmlformats.org/presentationml/2006/main">
  <p:tag name="AS_UNIQUEID" val="666"/>
</p:tagLst>
</file>

<file path=ppt/tags/tag682.xml><?xml version="1.0" encoding="utf-8"?>
<p:tagLst xmlns:p="http://schemas.openxmlformats.org/presentationml/2006/main">
  <p:tag name="AS_UNIQUEID" val="667"/>
</p:tagLst>
</file>

<file path=ppt/tags/tag683.xml><?xml version="1.0" encoding="utf-8"?>
<p:tagLst xmlns:p="http://schemas.openxmlformats.org/presentationml/2006/main">
  <p:tag name="AS_UNIQUEID" val="668"/>
</p:tagLst>
</file>

<file path=ppt/tags/tag684.xml><?xml version="1.0" encoding="utf-8"?>
<p:tagLst xmlns:p="http://schemas.openxmlformats.org/presentationml/2006/main">
  <p:tag name="AS_UNIQUEID" val="669"/>
</p:tagLst>
</file>

<file path=ppt/tags/tag685.xml><?xml version="1.0" encoding="utf-8"?>
<p:tagLst xmlns:p="http://schemas.openxmlformats.org/presentationml/2006/main">
  <p:tag name="AS_UNIQUEID" val="670"/>
</p:tagLst>
</file>

<file path=ppt/tags/tag686.xml><?xml version="1.0" encoding="utf-8"?>
<p:tagLst xmlns:p="http://schemas.openxmlformats.org/presentationml/2006/main">
  <p:tag name="AS_UNIQUEID" val="671"/>
</p:tagLst>
</file>

<file path=ppt/tags/tag687.xml><?xml version="1.0" encoding="utf-8"?>
<p:tagLst xmlns:p="http://schemas.openxmlformats.org/presentationml/2006/main">
  <p:tag name="AS_UNIQUEID" val="672"/>
</p:tagLst>
</file>

<file path=ppt/tags/tag688.xml><?xml version="1.0" encoding="utf-8"?>
<p:tagLst xmlns:p="http://schemas.openxmlformats.org/presentationml/2006/main">
  <p:tag name="AS_UNIQUEID" val="673"/>
</p:tagLst>
</file>

<file path=ppt/tags/tag689.xml><?xml version="1.0" encoding="utf-8"?>
<p:tagLst xmlns:p="http://schemas.openxmlformats.org/presentationml/2006/main">
  <p:tag name="AS_UNIQUEID" val="674"/>
</p:tagLst>
</file>

<file path=ppt/tags/tag690.xml><?xml version="1.0" encoding="utf-8"?>
<p:tagLst xmlns:p="http://schemas.openxmlformats.org/presentationml/2006/main">
  <p:tag name="AS_UNIQUEID" val="675"/>
</p:tagLst>
</file>

<file path=ppt/tags/tag691.xml><?xml version="1.0" encoding="utf-8"?>
<p:tagLst xmlns:p="http://schemas.openxmlformats.org/presentationml/2006/main">
  <p:tag name="AS_UNIQUEID" val="676"/>
</p:tagLst>
</file>

<file path=ppt/tags/tag692.xml><?xml version="1.0" encoding="utf-8"?>
<p:tagLst xmlns:p="http://schemas.openxmlformats.org/presentationml/2006/main">
  <p:tag name="AS_UNIQUEID" val="677"/>
</p:tagLst>
</file>

<file path=ppt/tags/tag693.xml><?xml version="1.0" encoding="utf-8"?>
<p:tagLst xmlns:p="http://schemas.openxmlformats.org/presentationml/2006/main">
  <p:tag name="AS_UNIQUEID" val="678"/>
</p:tagLst>
</file>

<file path=ppt/tags/tag694.xml><?xml version="1.0" encoding="utf-8"?>
<p:tagLst xmlns:p="http://schemas.openxmlformats.org/presentationml/2006/main">
  <p:tag name="AS_UNIQUEID" val="679"/>
</p:tagLst>
</file>

<file path=ppt/tags/tag695.xml><?xml version="1.0" encoding="utf-8"?>
<p:tagLst xmlns:p="http://schemas.openxmlformats.org/presentationml/2006/main">
  <p:tag name="AS_UNIQUEID" val="680"/>
</p:tagLst>
</file>

<file path=ppt/tags/tag696.xml><?xml version="1.0" encoding="utf-8"?>
<p:tagLst xmlns:p="http://schemas.openxmlformats.org/presentationml/2006/main">
  <p:tag name="AS_UNIQUEID" val="681"/>
</p:tagLst>
</file>

<file path=ppt/tags/tag697.xml><?xml version="1.0" encoding="utf-8"?>
<p:tagLst xmlns:p="http://schemas.openxmlformats.org/presentationml/2006/main">
  <p:tag name="AS_UNIQUEID" val="682"/>
</p:tagLst>
</file>

<file path=ppt/tags/tag698.xml><?xml version="1.0" encoding="utf-8"?>
<p:tagLst xmlns:p="http://schemas.openxmlformats.org/presentationml/2006/main">
  <p:tag name="AS_UNIQUEID" val="683"/>
</p:tagLst>
</file>

<file path=ppt/tags/tag699.xml><?xml version="1.0" encoding="utf-8"?>
<p:tagLst xmlns:p="http://schemas.openxmlformats.org/presentationml/2006/main">
  <p:tag name="AS_UNIQUEID" val="684"/>
</p:tagLst>
</file>

<file path=ppt/tags/tag700.xml><?xml version="1.0" encoding="utf-8"?>
<p:tagLst xmlns:p="http://schemas.openxmlformats.org/presentationml/2006/main">
  <p:tag name="AS_UNIQUEID" val="685"/>
</p:tagLst>
</file>

<file path=ppt/tags/tag701.xml><?xml version="1.0" encoding="utf-8"?>
<p:tagLst xmlns:p="http://schemas.openxmlformats.org/presentationml/2006/main">
  <p:tag name="AS_UNIQUEID" val="686"/>
</p:tagLst>
</file>

<file path=ppt/tags/tag702.xml><?xml version="1.0" encoding="utf-8"?>
<p:tagLst xmlns:p="http://schemas.openxmlformats.org/presentationml/2006/main">
  <p:tag name="AS_UNIQUEID" val="687"/>
</p:tagLst>
</file>

<file path=ppt/tags/tag703.xml><?xml version="1.0" encoding="utf-8"?>
<p:tagLst xmlns:p="http://schemas.openxmlformats.org/presentationml/2006/main">
  <p:tag name="AS_UNIQUEID" val="688"/>
</p:tagLst>
</file>

<file path=ppt/tags/tag704.xml><?xml version="1.0" encoding="utf-8"?>
<p:tagLst xmlns:p="http://schemas.openxmlformats.org/presentationml/2006/main">
  <p:tag name="AS_UNIQUEID" val="689"/>
</p:tagLst>
</file>

<file path=ppt/tags/tag705.xml><?xml version="1.0" encoding="utf-8"?>
<p:tagLst xmlns:p="http://schemas.openxmlformats.org/presentationml/2006/main">
  <p:tag name="AS_UNIQUEID" val="690"/>
</p:tagLst>
</file>

<file path=ppt/tags/tag706.xml><?xml version="1.0" encoding="utf-8"?>
<p:tagLst xmlns:p="http://schemas.openxmlformats.org/presentationml/2006/main">
  <p:tag name="AS_UNIQUEID" val="691"/>
</p:tagLst>
</file>

<file path=ppt/tags/tag707.xml><?xml version="1.0" encoding="utf-8"?>
<p:tagLst xmlns:p="http://schemas.openxmlformats.org/presentationml/2006/main">
  <p:tag name="AS_UNIQUEID" val="692"/>
</p:tagLst>
</file>

<file path=ppt/tags/tag708.xml><?xml version="1.0" encoding="utf-8"?>
<p:tagLst xmlns:p="http://schemas.openxmlformats.org/presentationml/2006/main">
  <p:tag name="AS_UNIQUEID" val="693"/>
</p:tagLst>
</file>

<file path=ppt/tags/tag709.xml><?xml version="1.0" encoding="utf-8"?>
<p:tagLst xmlns:p="http://schemas.openxmlformats.org/presentationml/2006/main">
  <p:tag name="AS_UNIQUEID" val="694"/>
</p:tagLst>
</file>

<file path=ppt/tags/tag710.xml><?xml version="1.0" encoding="utf-8"?>
<p:tagLst xmlns:p="http://schemas.openxmlformats.org/presentationml/2006/main">
  <p:tag name="AS_UNIQUEID" val="695"/>
</p:tagLst>
</file>

<file path=ppt/tags/tag711.xml><?xml version="1.0" encoding="utf-8"?>
<p:tagLst xmlns:p="http://schemas.openxmlformats.org/presentationml/2006/main">
  <p:tag name="AS_UNIQUEID" val="696"/>
</p:tagLst>
</file>

<file path=ppt/tags/tag712.xml><?xml version="1.0" encoding="utf-8"?>
<p:tagLst xmlns:p="http://schemas.openxmlformats.org/presentationml/2006/main">
  <p:tag name="AS_UNIQUEID" val="697"/>
</p:tagLst>
</file>

<file path=ppt/tags/tag713.xml><?xml version="1.0" encoding="utf-8"?>
<p:tagLst xmlns:p="http://schemas.openxmlformats.org/presentationml/2006/main">
  <p:tag name="AS_UNIQUEID" val="698"/>
</p:tagLst>
</file>

<file path=ppt/tags/tag714.xml><?xml version="1.0" encoding="utf-8"?>
<p:tagLst xmlns:p="http://schemas.openxmlformats.org/presentationml/2006/main">
  <p:tag name="AS_UNIQUEID" val="699"/>
</p:tagLst>
</file>

<file path=ppt/tags/tag715.xml><?xml version="1.0" encoding="utf-8"?>
<p:tagLst xmlns:p="http://schemas.openxmlformats.org/presentationml/2006/main">
  <p:tag name="AS_UNIQUEID" val="700"/>
</p:tagLst>
</file>

<file path=ppt/tags/tag716.xml><?xml version="1.0" encoding="utf-8"?>
<p:tagLst xmlns:p="http://schemas.openxmlformats.org/presentationml/2006/main">
  <p:tag name="AS_UNIQUEID" val="701"/>
</p:tagLst>
</file>

<file path=ppt/tags/tag717.xml><?xml version="1.0" encoding="utf-8"?>
<p:tagLst xmlns:p="http://schemas.openxmlformats.org/presentationml/2006/main">
  <p:tag name="AS_UNIQUEID" val="702"/>
</p:tagLst>
</file>

<file path=ppt/tags/tag718.xml><?xml version="1.0" encoding="utf-8"?>
<p:tagLst xmlns:p="http://schemas.openxmlformats.org/presentationml/2006/main">
  <p:tag name="AS_UNIQUEID" val="703"/>
</p:tagLst>
</file>

<file path=ppt/tags/tag719.xml><?xml version="1.0" encoding="utf-8"?>
<p:tagLst xmlns:p="http://schemas.openxmlformats.org/presentationml/2006/main">
  <p:tag name="AS_UNIQUEID" val="704"/>
</p:tagLst>
</file>

<file path=ppt/tags/tag720.xml><?xml version="1.0" encoding="utf-8"?>
<p:tagLst xmlns:p="http://schemas.openxmlformats.org/presentationml/2006/main">
  <p:tag name="AS_UNIQUEID" val="705"/>
</p:tagLst>
</file>

<file path=ppt/tags/tag721.xml><?xml version="1.0" encoding="utf-8"?>
<p:tagLst xmlns:p="http://schemas.openxmlformats.org/presentationml/2006/main">
  <p:tag name="AS_UNIQUEID" val="706"/>
</p:tagLst>
</file>

<file path=ppt/tags/tag722.xml><?xml version="1.0" encoding="utf-8"?>
<p:tagLst xmlns:p="http://schemas.openxmlformats.org/presentationml/2006/main">
  <p:tag name="AS_UNIQUEID" val="707"/>
</p:tagLst>
</file>

<file path=ppt/tags/tag723.xml><?xml version="1.0" encoding="utf-8"?>
<p:tagLst xmlns:p="http://schemas.openxmlformats.org/presentationml/2006/main">
  <p:tag name="AS_UNIQUEID" val="708"/>
</p:tagLst>
</file>

<file path=ppt/tags/tag724.xml><?xml version="1.0" encoding="utf-8"?>
<p:tagLst xmlns:p="http://schemas.openxmlformats.org/presentationml/2006/main">
  <p:tag name="AS_UNIQUEID" val="709"/>
</p:tagLst>
</file>

<file path=ppt/tags/tag725.xml><?xml version="1.0" encoding="utf-8"?>
<p:tagLst xmlns:p="http://schemas.openxmlformats.org/presentationml/2006/main">
  <p:tag name="AS_UNIQUEID" val="710"/>
</p:tagLst>
</file>

<file path=ppt/tags/tag726.xml><?xml version="1.0" encoding="utf-8"?>
<p:tagLst xmlns:p="http://schemas.openxmlformats.org/presentationml/2006/main">
  <p:tag name="AS_UNIQUEID" val="711"/>
</p:tagLst>
</file>

<file path=ppt/tags/tag727.xml><?xml version="1.0" encoding="utf-8"?>
<p:tagLst xmlns:p="http://schemas.openxmlformats.org/presentationml/2006/main">
  <p:tag name="AS_UNIQUEID" val="712"/>
</p:tagLst>
</file>

<file path=ppt/tags/tag728.xml><?xml version="1.0" encoding="utf-8"?>
<p:tagLst xmlns:p="http://schemas.openxmlformats.org/presentationml/2006/main">
  <p:tag name="AS_UNIQUEID" val="713"/>
</p:tagLst>
</file>

<file path=ppt/tags/tag729.xml><?xml version="1.0" encoding="utf-8"?>
<p:tagLst xmlns:p="http://schemas.openxmlformats.org/presentationml/2006/main">
  <p:tag name="AS_UNIQUEID" val="714"/>
</p:tagLst>
</file>

<file path=ppt/tags/tag730.xml><?xml version="1.0" encoding="utf-8"?>
<p:tagLst xmlns:p="http://schemas.openxmlformats.org/presentationml/2006/main">
  <p:tag name="AS_UNIQUEID" val="715"/>
</p:tagLst>
</file>

<file path=ppt/tags/tag731.xml><?xml version="1.0" encoding="utf-8"?>
<p:tagLst xmlns:p="http://schemas.openxmlformats.org/presentationml/2006/main">
  <p:tag name="AS_UNIQUEID" val="716"/>
</p:tagLst>
</file>

<file path=ppt/tags/tag732.xml><?xml version="1.0" encoding="utf-8"?>
<p:tagLst xmlns:p="http://schemas.openxmlformats.org/presentationml/2006/main">
  <p:tag name="AS_UNIQUEID" val="717"/>
</p:tagLst>
</file>

<file path=ppt/tags/tag733.xml><?xml version="1.0" encoding="utf-8"?>
<p:tagLst xmlns:p="http://schemas.openxmlformats.org/presentationml/2006/main">
  <p:tag name="AS_UNIQUEID" val="718"/>
</p:tagLst>
</file>

<file path=ppt/tags/tag734.xml><?xml version="1.0" encoding="utf-8"?>
<p:tagLst xmlns:p="http://schemas.openxmlformats.org/presentationml/2006/main">
  <p:tag name="AS_UNIQUEID" val="719"/>
</p:tagLst>
</file>

<file path=ppt/tags/tag735.xml><?xml version="1.0" encoding="utf-8"?>
<p:tagLst xmlns:p="http://schemas.openxmlformats.org/presentationml/2006/main">
  <p:tag name="AS_UNIQUEID" val="720"/>
</p:tagLst>
</file>

<file path=ppt/tags/tag736.xml><?xml version="1.0" encoding="utf-8"?>
<p:tagLst xmlns:p="http://schemas.openxmlformats.org/presentationml/2006/main">
  <p:tag name="AS_UNIQUEID" val="721"/>
</p:tagLst>
</file>

<file path=ppt/tags/tag737.xml><?xml version="1.0" encoding="utf-8"?>
<p:tagLst xmlns:p="http://schemas.openxmlformats.org/presentationml/2006/main">
  <p:tag name="AS_UNIQUEID" val="722"/>
</p:tagLst>
</file>

<file path=ppt/tags/tag738.xml><?xml version="1.0" encoding="utf-8"?>
<p:tagLst xmlns:p="http://schemas.openxmlformats.org/presentationml/2006/main">
  <p:tag name="AS_UNIQUEID" val="723"/>
</p:tagLst>
</file>

<file path=ppt/tags/tag739.xml><?xml version="1.0" encoding="utf-8"?>
<p:tagLst xmlns:p="http://schemas.openxmlformats.org/presentationml/2006/main">
  <p:tag name="AS_UNIQUEID" val="724"/>
</p:tagLst>
</file>

<file path=ppt/tags/tag740.xml><?xml version="1.0" encoding="utf-8"?>
<p:tagLst xmlns:p="http://schemas.openxmlformats.org/presentationml/2006/main">
  <p:tag name="AS_UNIQUEID" val="725"/>
</p:tagLst>
</file>

<file path=ppt/tags/tag741.xml><?xml version="1.0" encoding="utf-8"?>
<p:tagLst xmlns:p="http://schemas.openxmlformats.org/presentationml/2006/main">
  <p:tag name="AS_UNIQUEID" val="726"/>
</p:tagLst>
</file>

<file path=ppt/tags/tag742.xml><?xml version="1.0" encoding="utf-8"?>
<p:tagLst xmlns:p="http://schemas.openxmlformats.org/presentationml/2006/main">
  <p:tag name="AS_UNIQUEID" val="727"/>
</p:tagLst>
</file>

<file path=ppt/tags/tag743.xml><?xml version="1.0" encoding="utf-8"?>
<p:tagLst xmlns:p="http://schemas.openxmlformats.org/presentationml/2006/main">
  <p:tag name="AS_UNIQUEID" val="728"/>
</p:tagLst>
</file>

<file path=ppt/tags/tag744.xml><?xml version="1.0" encoding="utf-8"?>
<p:tagLst xmlns:p="http://schemas.openxmlformats.org/presentationml/2006/main">
  <p:tag name="AS_UNIQUEID" val="729"/>
</p:tagLst>
</file>

<file path=ppt/tags/tag745.xml><?xml version="1.0" encoding="utf-8"?>
<p:tagLst xmlns:p="http://schemas.openxmlformats.org/presentationml/2006/main">
  <p:tag name="AS_UNIQUEID" val="730"/>
</p:tagLst>
</file>

<file path=ppt/tags/tag746.xml><?xml version="1.0" encoding="utf-8"?>
<p:tagLst xmlns:p="http://schemas.openxmlformats.org/presentationml/2006/main">
  <p:tag name="AS_UNIQUEID" val="731"/>
</p:tagLst>
</file>

<file path=ppt/tags/tag747.xml><?xml version="1.0" encoding="utf-8"?>
<p:tagLst xmlns:p="http://schemas.openxmlformats.org/presentationml/2006/main">
  <p:tag name="AS_UNIQUEID" val="732"/>
</p:tagLst>
</file>

<file path=ppt/tags/tag748.xml><?xml version="1.0" encoding="utf-8"?>
<p:tagLst xmlns:p="http://schemas.openxmlformats.org/presentationml/2006/main">
  <p:tag name="AS_UNIQUEID" val="733"/>
</p:tagLst>
</file>

<file path=ppt/tags/tag749.xml><?xml version="1.0" encoding="utf-8"?>
<p:tagLst xmlns:p="http://schemas.openxmlformats.org/presentationml/2006/main">
  <p:tag name="AS_UNIQUEID" val="734"/>
</p:tagLst>
</file>

<file path=ppt/tags/tag750.xml><?xml version="1.0" encoding="utf-8"?>
<p:tagLst xmlns:p="http://schemas.openxmlformats.org/presentationml/2006/main">
  <p:tag name="AS_UNIQUEID" val="735"/>
</p:tagLst>
</file>

<file path=ppt/tags/tag751.xml><?xml version="1.0" encoding="utf-8"?>
<p:tagLst xmlns:p="http://schemas.openxmlformats.org/presentationml/2006/main">
  <p:tag name="AS_UNIQUEID" val="736"/>
  <p:tag name="KSO_WM_UNIT_TABLE_BEAUTIFY" val="smartTable{43ef3e7b-edf0-40b0-b60c-5e429b6170e2}"/>
</p:tagLst>
</file>

<file path=ppt/tags/tag752.xml><?xml version="1.0" encoding="utf-8"?>
<p:tagLst xmlns:p="http://schemas.openxmlformats.org/presentationml/2006/main">
  <p:tag name="AS_UNIQUEID" val="737"/>
</p:tagLst>
</file>

<file path=ppt/tags/tag753.xml><?xml version="1.0" encoding="utf-8"?>
<p:tagLst xmlns:p="http://schemas.openxmlformats.org/presentationml/2006/main">
  <p:tag name="AS_UNIQUEID" val="738"/>
</p:tagLst>
</file>

<file path=ppt/tags/tag754.xml><?xml version="1.0" encoding="utf-8"?>
<p:tagLst xmlns:p="http://schemas.openxmlformats.org/presentationml/2006/main">
  <p:tag name="AS_UNIQUEID" val="739"/>
</p:tagLst>
</file>

<file path=ppt/tags/tag755.xml><?xml version="1.0" encoding="utf-8"?>
<p:tagLst xmlns:p="http://schemas.openxmlformats.org/presentationml/2006/main">
  <p:tag name="AS_UNIQUEID" val="740"/>
</p:tagLst>
</file>

<file path=ppt/tags/tag756.xml><?xml version="1.0" encoding="utf-8"?>
<p:tagLst xmlns:p="http://schemas.openxmlformats.org/presentationml/2006/main">
  <p:tag name="AS_UNIQUEID" val="741"/>
</p:tagLst>
</file>

<file path=ppt/tags/tag757.xml><?xml version="1.0" encoding="utf-8"?>
<p:tagLst xmlns:p="http://schemas.openxmlformats.org/presentationml/2006/main">
  <p:tag name="AS_UNIQUEID" val="742"/>
</p:tagLst>
</file>

<file path=ppt/tags/tag758.xml><?xml version="1.0" encoding="utf-8"?>
<p:tagLst xmlns:p="http://schemas.openxmlformats.org/presentationml/2006/main">
  <p:tag name="AS_UNIQUEID" val="743"/>
</p:tagLst>
</file>

<file path=ppt/tags/tag759.xml><?xml version="1.0" encoding="utf-8"?>
<p:tagLst xmlns:p="http://schemas.openxmlformats.org/presentationml/2006/main">
  <p:tag name="AS_UNIQUEID" val="744"/>
</p:tagLst>
</file>

<file path=ppt/tags/tag760.xml><?xml version="1.0" encoding="utf-8"?>
<p:tagLst xmlns:p="http://schemas.openxmlformats.org/presentationml/2006/main">
  <p:tag name="AS_UNIQUEID" val="745"/>
</p:tagLst>
</file>

<file path=ppt/tags/tag761.xml><?xml version="1.0" encoding="utf-8"?>
<p:tagLst xmlns:p="http://schemas.openxmlformats.org/presentationml/2006/main">
  <p:tag name="AS_UNIQUEID" val="746"/>
</p:tagLst>
</file>

<file path=ppt/tags/tag762.xml><?xml version="1.0" encoding="utf-8"?>
<p:tagLst xmlns:p="http://schemas.openxmlformats.org/presentationml/2006/main">
  <p:tag name="AS_UNIQUEID" val="747"/>
</p:tagLst>
</file>

<file path=ppt/tags/tag763.xml><?xml version="1.0" encoding="utf-8"?>
<p:tagLst xmlns:p="http://schemas.openxmlformats.org/presentationml/2006/main">
  <p:tag name="AS_UNIQUEID" val="748"/>
</p:tagLst>
</file>

<file path=ppt/tags/tag764.xml><?xml version="1.0" encoding="utf-8"?>
<p:tagLst xmlns:p="http://schemas.openxmlformats.org/presentationml/2006/main">
  <p:tag name="AS_UNIQUEID" val="749"/>
</p:tagLst>
</file>

<file path=ppt/tags/tag765.xml><?xml version="1.0" encoding="utf-8"?>
<p:tagLst xmlns:p="http://schemas.openxmlformats.org/presentationml/2006/main">
  <p:tag name="AS_UNIQUEID" val="750"/>
</p:tagLst>
</file>

<file path=ppt/tags/tag766.xml><?xml version="1.0" encoding="utf-8"?>
<p:tagLst xmlns:p="http://schemas.openxmlformats.org/presentationml/2006/main">
  <p:tag name="AS_UNIQUEID" val="751"/>
</p:tagLst>
</file>

<file path=ppt/tags/tag767.xml><?xml version="1.0" encoding="utf-8"?>
<p:tagLst xmlns:p="http://schemas.openxmlformats.org/presentationml/2006/main">
  <p:tag name="AS_UNIQUEID" val="752"/>
</p:tagLst>
</file>

<file path=ppt/tags/tag768.xml><?xml version="1.0" encoding="utf-8"?>
<p:tagLst xmlns:p="http://schemas.openxmlformats.org/presentationml/2006/main">
  <p:tag name="AS_UNIQUEID" val="753"/>
</p:tagLst>
</file>

<file path=ppt/tags/tag769.xml><?xml version="1.0" encoding="utf-8"?>
<p:tagLst xmlns:p="http://schemas.openxmlformats.org/presentationml/2006/main">
  <p:tag name="AS_UNIQUEID" val="754"/>
</p:tagLst>
</file>

<file path=ppt/tags/tag770.xml><?xml version="1.0" encoding="utf-8"?>
<p:tagLst xmlns:p="http://schemas.openxmlformats.org/presentationml/2006/main">
  <p:tag name="AS_UNIQUEID" val="755"/>
</p:tagLst>
</file>

<file path=ppt/tags/tag771.xml><?xml version="1.0" encoding="utf-8"?>
<p:tagLst xmlns:p="http://schemas.openxmlformats.org/presentationml/2006/main">
  <p:tag name="AS_UNIQUEID" val="756"/>
</p:tagLst>
</file>

<file path=ppt/tags/tag772.xml><?xml version="1.0" encoding="utf-8"?>
<p:tagLst xmlns:p="http://schemas.openxmlformats.org/presentationml/2006/main">
  <p:tag name="AS_UNIQUEID" val="757"/>
</p:tagLst>
</file>

<file path=ppt/tags/tag773.xml><?xml version="1.0" encoding="utf-8"?>
<p:tagLst xmlns:p="http://schemas.openxmlformats.org/presentationml/2006/main">
  <p:tag name="AS_UNIQUEID" val="758"/>
</p:tagLst>
</file>

<file path=ppt/tags/tag774.xml><?xml version="1.0" encoding="utf-8"?>
<p:tagLst xmlns:p="http://schemas.openxmlformats.org/presentationml/2006/main">
  <p:tag name="AS_UNIQUEID" val="759"/>
</p:tagLst>
</file>

<file path=ppt/tags/tag775.xml><?xml version="1.0" encoding="utf-8"?>
<p:tagLst xmlns:p="http://schemas.openxmlformats.org/presentationml/2006/main">
  <p:tag name="AS_UNIQUEID" val="760"/>
</p:tagLst>
</file>

<file path=ppt/tags/tag776.xml><?xml version="1.0" encoding="utf-8"?>
<p:tagLst xmlns:p="http://schemas.openxmlformats.org/presentationml/2006/main">
  <p:tag name="AS_UNIQUEID" val="761"/>
</p:tagLst>
</file>

<file path=ppt/tags/tag777.xml><?xml version="1.0" encoding="utf-8"?>
<p:tagLst xmlns:p="http://schemas.openxmlformats.org/presentationml/2006/main">
  <p:tag name="AS_UNIQUEID" val="762"/>
</p:tagLst>
</file>

<file path=ppt/tags/tag778.xml><?xml version="1.0" encoding="utf-8"?>
<p:tagLst xmlns:p="http://schemas.openxmlformats.org/presentationml/2006/main">
  <p:tag name="AS_UNIQUEID" val="763"/>
</p:tagLst>
</file>

<file path=ppt/tags/tag779.xml><?xml version="1.0" encoding="utf-8"?>
<p:tagLst xmlns:p="http://schemas.openxmlformats.org/presentationml/2006/main">
  <p:tag name="AS_UNIQUEID" val="764"/>
</p:tagLst>
</file>

<file path=ppt/tags/tag780.xml><?xml version="1.0" encoding="utf-8"?>
<p:tagLst xmlns:p="http://schemas.openxmlformats.org/presentationml/2006/main">
  <p:tag name="AS_UNIQUEID" val="765"/>
</p:tagLst>
</file>

<file path=ppt/tags/tag781.xml><?xml version="1.0" encoding="utf-8"?>
<p:tagLst xmlns:p="http://schemas.openxmlformats.org/presentationml/2006/main">
  <p:tag name="AS_UNIQUEID" val="766"/>
</p:tagLst>
</file>

<file path=ppt/tags/tag782.xml><?xml version="1.0" encoding="utf-8"?>
<p:tagLst xmlns:p="http://schemas.openxmlformats.org/presentationml/2006/main">
  <p:tag name="AS_UNIQUEID" val="767"/>
</p:tagLst>
</file>

<file path=ppt/tags/tag783.xml><?xml version="1.0" encoding="utf-8"?>
<p:tagLst xmlns:p="http://schemas.openxmlformats.org/presentationml/2006/main">
  <p:tag name="AS_UNIQUEID" val="768"/>
</p:tagLst>
</file>

<file path=ppt/tags/tag784.xml><?xml version="1.0" encoding="utf-8"?>
<p:tagLst xmlns:p="http://schemas.openxmlformats.org/presentationml/2006/main">
  <p:tag name="AS_UNIQUEID" val="769"/>
</p:tagLst>
</file>

<file path=ppt/tags/tag785.xml><?xml version="1.0" encoding="utf-8"?>
<p:tagLst xmlns:p="http://schemas.openxmlformats.org/presentationml/2006/main">
  <p:tag name="AS_UNIQUEID" val="770"/>
</p:tagLst>
</file>

<file path=ppt/tags/tag786.xml><?xml version="1.0" encoding="utf-8"?>
<p:tagLst xmlns:p="http://schemas.openxmlformats.org/presentationml/2006/main">
  <p:tag name="AS_UNIQUEID" val="771"/>
  <p:tag name="KSO_WM_UNIT_TABLE_BEAUTIFY" val="smartTable{606b402d-5ce0-48b4-a0a4-10d2e3ab1a34}"/>
  <p:tag name="TABLE_ENDDRAG_ORIGIN_RECT" val="759*280"/>
  <p:tag name="TABLE_ENDDRAG_RECT" val="43*151*759*280"/>
</p:tagLst>
</file>

<file path=ppt/tags/tag787.xml><?xml version="1.0" encoding="utf-8"?>
<p:tagLst xmlns:p="http://schemas.openxmlformats.org/presentationml/2006/main">
  <p:tag name="AS_UNIQUEID" val="772"/>
</p:tagLst>
</file>

<file path=ppt/tags/tag788.xml><?xml version="1.0" encoding="utf-8"?>
<p:tagLst xmlns:p="http://schemas.openxmlformats.org/presentationml/2006/main">
  <p:tag name="AS_UNIQUEID" val="773"/>
</p:tagLst>
</file>

<file path=ppt/tags/tag789.xml><?xml version="1.0" encoding="utf-8"?>
<p:tagLst xmlns:p="http://schemas.openxmlformats.org/presentationml/2006/main">
  <p:tag name="AS_UNIQUEID" val="774"/>
</p:tagLst>
</file>

<file path=ppt/tags/tag790.xml><?xml version="1.0" encoding="utf-8"?>
<p:tagLst xmlns:p="http://schemas.openxmlformats.org/presentationml/2006/main">
  <p:tag name="AS_UNIQUEID" val="775"/>
</p:tagLst>
</file>

<file path=ppt/tags/tag791.xml><?xml version="1.0" encoding="utf-8"?>
<p:tagLst xmlns:p="http://schemas.openxmlformats.org/presentationml/2006/main">
  <p:tag name="AS_UNIQUEID" val="776"/>
</p:tagLst>
</file>

<file path=ppt/tags/tag792.xml><?xml version="1.0" encoding="utf-8"?>
<p:tagLst xmlns:p="http://schemas.openxmlformats.org/presentationml/2006/main">
  <p:tag name="AS_UNIQUEID" val="1085"/>
</p:tagLst>
</file>

<file path=ppt/tags/tag793.xml><?xml version="1.0" encoding="utf-8"?>
<p:tagLst xmlns:p="http://schemas.openxmlformats.org/presentationml/2006/main">
  <p:tag name="AS_UNIQUEID" val="1086"/>
</p:tagLst>
</file>

<file path=ppt/tags/tag7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fault Design">
  <a:themeElements>
    <a:clrScheme name="Default Design 3">
      <a:dk1>
        <a:srgbClr val="080808"/>
      </a:dk1>
      <a:lt1>
        <a:srgbClr val="FFFFFF"/>
      </a:lt1>
      <a:dk2>
        <a:srgbClr val="A59A55"/>
      </a:dk2>
      <a:lt2>
        <a:srgbClr val="DDDDDD"/>
      </a:lt2>
      <a:accent1>
        <a:srgbClr val="4AB1E4"/>
      </a:accent1>
      <a:accent2>
        <a:srgbClr val="8F038F"/>
      </a:accent2>
      <a:accent3>
        <a:srgbClr val="FFFFFF"/>
      </a:accent3>
      <a:accent4>
        <a:srgbClr val="060606"/>
      </a:accent4>
      <a:accent5>
        <a:srgbClr val="B1D5EF"/>
      </a:accent5>
      <a:accent6>
        <a:srgbClr val="810281"/>
      </a:accent6>
      <a:hlink>
        <a:srgbClr val="F77A1D"/>
      </a:hlink>
      <a:folHlink>
        <a:srgbClr val="5BBE4E"/>
      </a:folHlink>
    </a:clrScheme>
    <a:fontScheme name="Default Design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Default Design 1">
        <a:dk1>
          <a:srgbClr val="5F5F5F"/>
        </a:dk1>
        <a:lt1>
          <a:srgbClr val="FFFFFF"/>
        </a:lt1>
        <a:dk2>
          <a:srgbClr val="C36609"/>
        </a:dk2>
        <a:lt2>
          <a:srgbClr val="DDDDDD"/>
        </a:lt2>
        <a:accent1>
          <a:srgbClr val="D2B94E"/>
        </a:accent1>
        <a:accent2>
          <a:srgbClr val="2395B9"/>
        </a:accent2>
        <a:accent3>
          <a:srgbClr val="FFFFFF"/>
        </a:accent3>
        <a:accent4>
          <a:srgbClr val="505050"/>
        </a:accent4>
        <a:accent5>
          <a:srgbClr val="E5D9B2"/>
        </a:accent5>
        <a:accent6>
          <a:srgbClr val="1F87A7"/>
        </a:accent6>
        <a:hlink>
          <a:srgbClr val="5C984E"/>
        </a:hlink>
        <a:folHlink>
          <a:srgbClr val="B5C77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5F5F5F"/>
        </a:dk1>
        <a:lt1>
          <a:srgbClr val="FFFFFF"/>
        </a:lt1>
        <a:dk2>
          <a:srgbClr val="9FC591"/>
        </a:dk2>
        <a:lt2>
          <a:srgbClr val="DDDDDD"/>
        </a:lt2>
        <a:accent1>
          <a:srgbClr val="7B82B7"/>
        </a:accent1>
        <a:accent2>
          <a:srgbClr val="8D337C"/>
        </a:accent2>
        <a:accent3>
          <a:srgbClr val="FFFFFF"/>
        </a:accent3>
        <a:accent4>
          <a:srgbClr val="505050"/>
        </a:accent4>
        <a:accent5>
          <a:srgbClr val="BFC1D8"/>
        </a:accent5>
        <a:accent6>
          <a:srgbClr val="7F2D70"/>
        </a:accent6>
        <a:hlink>
          <a:srgbClr val="CC87E1"/>
        </a:hlink>
        <a:folHlink>
          <a:srgbClr val="76C5D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80808"/>
        </a:dk1>
        <a:lt1>
          <a:srgbClr val="FFFFFF"/>
        </a:lt1>
        <a:dk2>
          <a:srgbClr val="A59A55"/>
        </a:dk2>
        <a:lt2>
          <a:srgbClr val="DDDDDD"/>
        </a:lt2>
        <a:accent1>
          <a:srgbClr val="4AB1E4"/>
        </a:accent1>
        <a:accent2>
          <a:srgbClr val="8F038F"/>
        </a:accent2>
        <a:accent3>
          <a:srgbClr val="FFFFFF"/>
        </a:accent3>
        <a:accent4>
          <a:srgbClr val="060606"/>
        </a:accent4>
        <a:accent5>
          <a:srgbClr val="B1D5EF"/>
        </a:accent5>
        <a:accent6>
          <a:srgbClr val="810281"/>
        </a:accent6>
        <a:hlink>
          <a:srgbClr val="F77A1D"/>
        </a:hlink>
        <a:folHlink>
          <a:srgbClr val="5BBE4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6">
      <vt:lpstr>Arial</vt:lpstr>
      <vt:lpstr>Calibri</vt:lpstr>
      <vt:lpstr>黑体</vt:lpstr>
      <vt:lpstr>宋体</vt:lpstr>
      <vt:lpstr>Wingdings</vt:lpstr>
      <vt:lpstr>Times New Roman</vt:lpstr>
      <vt:lpstr>Verdana</vt:lpstr>
      <vt:lpstr>微软雅黑</vt:lpstr>
      <vt:lpstr>Tahoma</vt:lpstr>
      <vt:lpstr>楷体_GB2312</vt:lpstr>
      <vt:lpstr>隶书</vt:lpstr>
      <vt:lpstr>等线 Light</vt:lpstr>
      <vt:lpstr>等线</vt:lpstr>
      <vt:lpstr>华文新魏</vt:lpstr>
      <vt:lpstr>Calibri Light</vt:lpstr>
      <vt:lpstr>华文楷体</vt:lpstr>
      <vt:lpstr>Wingdings 2</vt:lpstr>
      <vt:lpstr>Office Theme</vt:lpstr>
      <vt:lpstr>第二章 浩瀚的大气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2024-09-11T15:07:21.380</cp:lastPrinted>
  <dcterms:created xsi:type="dcterms:W3CDTF">2024-09-11T07:07:21Z</dcterms:created>
  <dcterms:modified xsi:type="dcterms:W3CDTF">2024-09-11T07:07:25Z</dcterms:modified>
</cp:coreProperties>
</file>